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lvl1pPr>
      <a:defRPr>
        <a:solidFill>
          <a:srgbClr val="000099"/>
        </a:solidFill>
        <a:latin typeface="Arial"/>
        <a:ea typeface="Arial"/>
        <a:cs typeface="Arial"/>
        <a:sym typeface="Arial"/>
      </a:defRPr>
    </a:lvl1pPr>
    <a:lvl2pPr indent="457200">
      <a:defRPr>
        <a:solidFill>
          <a:srgbClr val="000099"/>
        </a:solidFill>
        <a:latin typeface="Arial"/>
        <a:ea typeface="Arial"/>
        <a:cs typeface="Arial"/>
        <a:sym typeface="Arial"/>
      </a:defRPr>
    </a:lvl2pPr>
    <a:lvl3pPr indent="914400">
      <a:defRPr>
        <a:solidFill>
          <a:srgbClr val="000099"/>
        </a:solidFill>
        <a:latin typeface="Arial"/>
        <a:ea typeface="Arial"/>
        <a:cs typeface="Arial"/>
        <a:sym typeface="Arial"/>
      </a:defRPr>
    </a:lvl3pPr>
    <a:lvl4pPr indent="1371600">
      <a:defRPr>
        <a:solidFill>
          <a:srgbClr val="000099"/>
        </a:solidFill>
        <a:latin typeface="Arial"/>
        <a:ea typeface="Arial"/>
        <a:cs typeface="Arial"/>
        <a:sym typeface="Arial"/>
      </a:defRPr>
    </a:lvl4pPr>
    <a:lvl5pPr indent="1828800">
      <a:defRPr>
        <a:solidFill>
          <a:srgbClr val="000099"/>
        </a:solidFill>
        <a:latin typeface="Arial"/>
        <a:ea typeface="Arial"/>
        <a:cs typeface="Arial"/>
        <a:sym typeface="Arial"/>
      </a:defRPr>
    </a:lvl5pPr>
    <a:lvl6pPr>
      <a:defRPr>
        <a:solidFill>
          <a:srgbClr val="000099"/>
        </a:solidFill>
        <a:latin typeface="Arial"/>
        <a:ea typeface="Arial"/>
        <a:cs typeface="Arial"/>
        <a:sym typeface="Arial"/>
      </a:defRPr>
    </a:lvl6pPr>
    <a:lvl7pPr>
      <a:defRPr>
        <a:solidFill>
          <a:srgbClr val="000099"/>
        </a:solidFill>
        <a:latin typeface="Arial"/>
        <a:ea typeface="Arial"/>
        <a:cs typeface="Arial"/>
        <a:sym typeface="Arial"/>
      </a:defRPr>
    </a:lvl7pPr>
    <a:lvl8pPr>
      <a:defRPr>
        <a:solidFill>
          <a:srgbClr val="000099"/>
        </a:solidFill>
        <a:latin typeface="Arial"/>
        <a:ea typeface="Arial"/>
        <a:cs typeface="Arial"/>
        <a:sym typeface="Arial"/>
      </a:defRPr>
    </a:lvl8pPr>
    <a:lvl9pPr>
      <a:defRPr>
        <a:solidFill>
          <a:srgbClr val="000099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ACA"/>
          </a:solidFill>
        </a:fill>
      </a:tcStyle>
    </a:wholeTbl>
    <a:band2H>
      <a:tcTxStyle/>
      <a:tcStyle>
        <a:tcBdr/>
        <a:fill>
          <a:solidFill>
            <a:srgbClr val="E6F5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6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6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6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B"/>
          </a:solidFill>
        </a:fill>
      </a:tcStyle>
    </a:wholeTbl>
    <a:band2H>
      <a:tcTxStyle/>
      <a:tcStyle>
        <a:tcBdr/>
        <a:fill>
          <a:solidFill>
            <a:srgbClr val="F1F1F5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D4"/>
          </a:solidFill>
        </a:fill>
      </a:tcStyle>
    </a:wholeTbl>
    <a:band2H>
      <a:tcTxStyle/>
      <a:tcStyle>
        <a:tcBdr/>
        <a:fill>
          <a:solidFill>
            <a:srgbClr val="E6E6E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1017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1017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1017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6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6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DD"/>
          </a:solidFill>
        </a:fill>
      </a:tcStyle>
    </a:wholeTbl>
    <a:band2H>
      <a:tcTxStyle/>
      <a:tcStyle>
        <a:tcBdr/>
        <a:fill>
          <a:solidFill>
            <a:srgbClr val="E6E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00316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FFFF"/>
                </a:solidFill>
              </a:rP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rgbClr val="00006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6"/>
          <p:cNvGrpSpPr/>
          <p:nvPr/>
        </p:nvGrpSpPr>
        <p:grpSpPr>
          <a:xfrm>
            <a:off x="0" y="0"/>
            <a:ext cx="9142413" cy="6856413"/>
            <a:chOff x="0" y="0"/>
            <a:chExt cx="9142412" cy="6856412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9140825" cy="1655763"/>
            </a:xfrm>
            <a:prstGeom prst="rect">
              <a:avLst/>
            </a:prstGeom>
            <a:gradFill flip="none" rotWithShape="1">
              <a:gsLst>
                <a:gs pos="0">
                  <a:srgbClr val="00006B"/>
                </a:gs>
                <a:gs pos="100000">
                  <a:srgbClr val="00009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5" name="Group 65"/>
            <p:cNvGrpSpPr/>
            <p:nvPr/>
          </p:nvGrpSpPr>
          <p:grpSpPr>
            <a:xfrm>
              <a:off x="0" y="0"/>
              <a:ext cx="9142413" cy="6856413"/>
              <a:chOff x="0" y="0"/>
              <a:chExt cx="9142412" cy="6856412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1587" y="1651000"/>
                <a:ext cx="9140826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6330950"/>
                <a:ext cx="9140825" cy="6667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0" y="5818187"/>
                <a:ext cx="9140825" cy="47626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0" y="5340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0" y="4929187"/>
                <a:ext cx="9140825" cy="49213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0" y="4538662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0" y="4197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0" y="3862387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0" y="35861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2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0" y="33178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0" y="30607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0" y="2611437"/>
                <a:ext cx="9140825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0" y="28225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0" y="2413000"/>
                <a:ext cx="9140825" cy="1905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2212975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0" y="2032000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0" y="18684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0" y="3810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0" y="2952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0" y="7540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0" y="534987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0" y="9525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0" y="11541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0" y="13350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0" y="14970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010199"/>
                  </a:gs>
                  <a:gs pos="100000">
                    <a:srgbClr val="0101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grpSp>
            <p:nvGrpSpPr>
              <p:cNvPr id="43" name="Group 43"/>
              <p:cNvGrpSpPr/>
              <p:nvPr/>
            </p:nvGrpSpPr>
            <p:grpSpPr>
              <a:xfrm>
                <a:off x="0" y="0"/>
                <a:ext cx="9140825" cy="1658938"/>
                <a:chOff x="0" y="0"/>
                <a:chExt cx="9140825" cy="1658937"/>
              </a:xfrm>
            </p:grpSpPr>
            <p:sp>
              <p:nvSpPr>
                <p:cNvPr id="28" name="Shape 28"/>
                <p:cNvSpPr/>
                <p:nvPr/>
              </p:nvSpPr>
              <p:spPr>
                <a:xfrm>
                  <a:off x="4522787" y="0"/>
                  <a:ext cx="66676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57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925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" name="Shape 29"/>
                <p:cNvSpPr/>
                <p:nvPr/>
              </p:nvSpPr>
              <p:spPr>
                <a:xfrm>
                  <a:off x="3810000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255" y="21600"/>
                      </a:moveTo>
                      <a:lnTo>
                        <a:pt x="21600" y="21600"/>
                      </a:lnTo>
                      <a:lnTo>
                        <a:pt x="5853" y="0"/>
                      </a:lnTo>
                      <a:lnTo>
                        <a:pt x="0" y="0"/>
                      </a:lnTo>
                      <a:lnTo>
                        <a:pt x="15747" y="21600"/>
                      </a:lnTo>
                      <a:lnTo>
                        <a:pt x="1825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" name="Shape 30"/>
                <p:cNvSpPr/>
                <p:nvPr/>
              </p:nvSpPr>
              <p:spPr>
                <a:xfrm>
                  <a:off x="3122612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73" y="21600"/>
                      </a:moveTo>
                      <a:lnTo>
                        <a:pt x="21600" y="21600"/>
                      </a:lnTo>
                      <a:lnTo>
                        <a:pt x="3254" y="0"/>
                      </a:lnTo>
                      <a:lnTo>
                        <a:pt x="0" y="0"/>
                      </a:lnTo>
                      <a:lnTo>
                        <a:pt x="18346" y="21600"/>
                      </a:lnTo>
                      <a:lnTo>
                        <a:pt x="19973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2466975" y="0"/>
                  <a:ext cx="56038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495" y="21600"/>
                      </a:moveTo>
                      <a:lnTo>
                        <a:pt x="21600" y="21600"/>
                      </a:lnTo>
                      <a:lnTo>
                        <a:pt x="2516" y="0"/>
                      </a:lnTo>
                      <a:lnTo>
                        <a:pt x="0" y="0"/>
                      </a:lnTo>
                      <a:lnTo>
                        <a:pt x="19084" y="21600"/>
                      </a:lnTo>
                      <a:lnTo>
                        <a:pt x="2049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" name="Shape 32"/>
                <p:cNvSpPr/>
                <p:nvPr/>
              </p:nvSpPr>
              <p:spPr>
                <a:xfrm>
                  <a:off x="1800225" y="0"/>
                  <a:ext cx="7143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445" y="21600"/>
                      </a:moveTo>
                      <a:lnTo>
                        <a:pt x="21600" y="21600"/>
                      </a:lnTo>
                      <a:lnTo>
                        <a:pt x="2020" y="0"/>
                      </a:lnTo>
                      <a:lnTo>
                        <a:pt x="0" y="0"/>
                      </a:lnTo>
                      <a:lnTo>
                        <a:pt x="19580" y="21600"/>
                      </a:lnTo>
                      <a:lnTo>
                        <a:pt x="2044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" name="Shape 33"/>
                <p:cNvSpPr/>
                <p:nvPr/>
              </p:nvSpPr>
              <p:spPr>
                <a:xfrm>
                  <a:off x="1133475" y="0"/>
                  <a:ext cx="857250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877" y="21600"/>
                      </a:moveTo>
                      <a:lnTo>
                        <a:pt x="21600" y="21600"/>
                      </a:lnTo>
                      <a:lnTo>
                        <a:pt x="1646" y="0"/>
                      </a:lnTo>
                      <a:lnTo>
                        <a:pt x="0" y="0"/>
                      </a:lnTo>
                      <a:lnTo>
                        <a:pt x="19914" y="21600"/>
                      </a:lnTo>
                      <a:lnTo>
                        <a:pt x="2087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" name="Shape 34"/>
                <p:cNvSpPr/>
                <p:nvPr/>
              </p:nvSpPr>
              <p:spPr>
                <a:xfrm>
                  <a:off x="485775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992" y="21600"/>
                      </a:moveTo>
                      <a:lnTo>
                        <a:pt x="21600" y="21600"/>
                      </a:lnTo>
                      <a:lnTo>
                        <a:pt x="1620" y="0"/>
                      </a:lnTo>
                      <a:lnTo>
                        <a:pt x="0" y="0"/>
                      </a:lnTo>
                      <a:lnTo>
                        <a:pt x="20182" y="21600"/>
                      </a:lnTo>
                      <a:lnTo>
                        <a:pt x="20992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" name="Shape 35"/>
                <p:cNvSpPr/>
                <p:nvPr/>
              </p:nvSpPr>
              <p:spPr>
                <a:xfrm>
                  <a:off x="0" y="171449"/>
                  <a:ext cx="1000125" cy="14874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775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1525"/>
                      </a:lnTo>
                      <a:lnTo>
                        <a:pt x="19949" y="21600"/>
                      </a:lnTo>
                      <a:lnTo>
                        <a:pt x="2077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" name="Shape 36"/>
                <p:cNvSpPr/>
                <p:nvPr/>
              </p:nvSpPr>
              <p:spPr>
                <a:xfrm>
                  <a:off x="5065712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508" y="21600"/>
                      </a:moveTo>
                      <a:lnTo>
                        <a:pt x="5853" y="21600"/>
                      </a:lnTo>
                      <a:lnTo>
                        <a:pt x="21600" y="0"/>
                      </a:lnTo>
                      <a:lnTo>
                        <a:pt x="15886" y="0"/>
                      </a:lnTo>
                      <a:lnTo>
                        <a:pt x="0" y="21600"/>
                      </a:lnTo>
                      <a:lnTo>
                        <a:pt x="25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" name="Shape 37"/>
                <p:cNvSpPr/>
                <p:nvPr/>
              </p:nvSpPr>
              <p:spPr>
                <a:xfrm>
                  <a:off x="5608637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627" y="21600"/>
                      </a:moveTo>
                      <a:lnTo>
                        <a:pt x="3254" y="21600"/>
                      </a:lnTo>
                      <a:lnTo>
                        <a:pt x="21600" y="0"/>
                      </a:lnTo>
                      <a:lnTo>
                        <a:pt x="18346" y="0"/>
                      </a:lnTo>
                      <a:lnTo>
                        <a:pt x="0" y="21600"/>
                      </a:lnTo>
                      <a:lnTo>
                        <a:pt x="162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8" name="Shape 38"/>
                <p:cNvSpPr/>
                <p:nvPr/>
              </p:nvSpPr>
              <p:spPr>
                <a:xfrm>
                  <a:off x="6065837" y="0"/>
                  <a:ext cx="56991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48" y="21600"/>
                      </a:moveTo>
                      <a:lnTo>
                        <a:pt x="2534" y="21600"/>
                      </a:lnTo>
                      <a:lnTo>
                        <a:pt x="21600" y="0"/>
                      </a:lnTo>
                      <a:lnTo>
                        <a:pt x="19126" y="0"/>
                      </a:lnTo>
                      <a:lnTo>
                        <a:pt x="0" y="21600"/>
                      </a:lnTo>
                      <a:lnTo>
                        <a:pt x="144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6570662" y="0"/>
                  <a:ext cx="712789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68" y="21600"/>
                      </a:moveTo>
                      <a:lnTo>
                        <a:pt x="1977" y="21600"/>
                      </a:lnTo>
                      <a:lnTo>
                        <a:pt x="21600" y="0"/>
                      </a:lnTo>
                      <a:lnTo>
                        <a:pt x="19575" y="0"/>
                      </a:lnTo>
                      <a:lnTo>
                        <a:pt x="0" y="21600"/>
                      </a:lnTo>
                      <a:lnTo>
                        <a:pt x="86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7112000" y="0"/>
                  <a:ext cx="85883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21" y="21600"/>
                      </a:moveTo>
                      <a:lnTo>
                        <a:pt x="1683" y="21600"/>
                      </a:lnTo>
                      <a:lnTo>
                        <a:pt x="21600" y="0"/>
                      </a:lnTo>
                      <a:lnTo>
                        <a:pt x="19917" y="0"/>
                      </a:lnTo>
                      <a:lnTo>
                        <a:pt x="0" y="21600"/>
                      </a:lnTo>
                      <a:lnTo>
                        <a:pt x="721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1" name="Shape 41"/>
                <p:cNvSpPr/>
                <p:nvPr/>
              </p:nvSpPr>
              <p:spPr>
                <a:xfrm>
                  <a:off x="7569200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08" y="21600"/>
                      </a:moveTo>
                      <a:lnTo>
                        <a:pt x="1418" y="21600"/>
                      </a:lnTo>
                      <a:lnTo>
                        <a:pt x="21600" y="0"/>
                      </a:lnTo>
                      <a:lnTo>
                        <a:pt x="19980" y="0"/>
                      </a:lnTo>
                      <a:lnTo>
                        <a:pt x="0" y="21600"/>
                      </a:lnTo>
                      <a:lnTo>
                        <a:pt x="6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2" name="Shape 42"/>
                <p:cNvSpPr/>
                <p:nvPr/>
              </p:nvSpPr>
              <p:spPr>
                <a:xfrm>
                  <a:off x="8074025" y="76199"/>
                  <a:ext cx="1066800" cy="15827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774" y="21600"/>
                      </a:moveTo>
                      <a:lnTo>
                        <a:pt x="1547" y="21600"/>
                      </a:lnTo>
                      <a:lnTo>
                        <a:pt x="21600" y="1563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774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6B"/>
                    </a:gs>
                    <a:gs pos="100000">
                      <a:srgbClr val="0101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46" name="Group 46"/>
              <p:cNvGrpSpPr/>
              <p:nvPr/>
            </p:nvGrpSpPr>
            <p:grpSpPr>
              <a:xfrm>
                <a:off x="0" y="885824"/>
                <a:ext cx="9140825" cy="773114"/>
                <a:chOff x="0" y="0"/>
                <a:chExt cx="9140825" cy="773112"/>
              </a:xfrm>
            </p:grpSpPr>
            <p:sp>
              <p:nvSpPr>
                <p:cNvPr id="44" name="Shape 44"/>
                <p:cNvSpPr/>
                <p:nvPr/>
              </p:nvSpPr>
              <p:spPr>
                <a:xfrm>
                  <a:off x="0" y="95249"/>
                  <a:ext cx="485775" cy="677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0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3346"/>
                      </a:lnTo>
                      <a:lnTo>
                        <a:pt x="17776" y="21600"/>
                      </a:lnTo>
                      <a:lnTo>
                        <a:pt x="19900" y="21600"/>
                      </a:lnTo>
                      <a:close/>
                    </a:path>
                  </a:pathLst>
                </a:custGeom>
                <a:solidFill>
                  <a:srgbClr val="01017D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" name="Shape 45"/>
                <p:cNvSpPr/>
                <p:nvPr/>
              </p:nvSpPr>
              <p:spPr>
                <a:xfrm>
                  <a:off x="8588375" y="-1"/>
                  <a:ext cx="552450" cy="7731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94" y="21600"/>
                      </a:moveTo>
                      <a:lnTo>
                        <a:pt x="2988" y="21600"/>
                      </a:lnTo>
                      <a:lnTo>
                        <a:pt x="21600" y="3200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1494" y="21600"/>
                      </a:lnTo>
                      <a:close/>
                    </a:path>
                  </a:pathLst>
                </a:custGeom>
                <a:solidFill>
                  <a:srgbClr val="01017D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6" name="Group 56"/>
              <p:cNvGrpSpPr/>
              <p:nvPr/>
            </p:nvGrpSpPr>
            <p:grpSpPr>
              <a:xfrm>
                <a:off x="419100" y="1649412"/>
                <a:ext cx="8255000" cy="5207001"/>
                <a:chOff x="0" y="0"/>
                <a:chExt cx="8255000" cy="5207000"/>
              </a:xfrm>
            </p:grpSpPr>
            <p:sp>
              <p:nvSpPr>
                <p:cNvPr id="47" name="Shape 47"/>
                <p:cNvSpPr/>
                <p:nvPr/>
              </p:nvSpPr>
              <p:spPr>
                <a:xfrm>
                  <a:off x="4103687" y="0"/>
                  <a:ext cx="666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257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925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8" name="Shape 48"/>
                <p:cNvSpPr/>
                <p:nvPr/>
              </p:nvSpPr>
              <p:spPr>
                <a:xfrm>
                  <a:off x="3000375" y="0"/>
                  <a:ext cx="63658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304" y="0"/>
                      </a:moveTo>
                      <a:lnTo>
                        <a:pt x="19332" y="0"/>
                      </a:lnTo>
                      <a:lnTo>
                        <a:pt x="0" y="21600"/>
                      </a:lnTo>
                      <a:lnTo>
                        <a:pt x="2214" y="21600"/>
                      </a:lnTo>
                      <a:lnTo>
                        <a:pt x="21600" y="0"/>
                      </a:lnTo>
                      <a:lnTo>
                        <a:pt x="203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9" name="Shape 49"/>
                <p:cNvSpPr/>
                <p:nvPr/>
              </p:nvSpPr>
              <p:spPr>
                <a:xfrm>
                  <a:off x="2009775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024" y="0"/>
                      </a:moveTo>
                      <a:lnTo>
                        <a:pt x="20448" y="0"/>
                      </a:lnTo>
                      <a:lnTo>
                        <a:pt x="0" y="21600"/>
                      </a:lnTo>
                      <a:lnTo>
                        <a:pt x="1344" y="21600"/>
                      </a:lnTo>
                      <a:lnTo>
                        <a:pt x="21600" y="0"/>
                      </a:lnTo>
                      <a:lnTo>
                        <a:pt x="2102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" name="Shape 50"/>
                <p:cNvSpPr/>
                <p:nvPr/>
              </p:nvSpPr>
              <p:spPr>
                <a:xfrm>
                  <a:off x="971550" y="0"/>
                  <a:ext cx="16367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223" y="0"/>
                      </a:moveTo>
                      <a:lnTo>
                        <a:pt x="20741" y="0"/>
                      </a:lnTo>
                      <a:lnTo>
                        <a:pt x="0" y="21600"/>
                      </a:lnTo>
                      <a:lnTo>
                        <a:pt x="880" y="21600"/>
                      </a:lnTo>
                      <a:lnTo>
                        <a:pt x="21600" y="26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1" name="Shape 51"/>
                <p:cNvSpPr/>
                <p:nvPr/>
              </p:nvSpPr>
              <p:spPr>
                <a:xfrm>
                  <a:off x="0" y="0"/>
                  <a:ext cx="20939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223" y="0"/>
                      </a:moveTo>
                      <a:lnTo>
                        <a:pt x="20929" y="0"/>
                      </a:lnTo>
                      <a:lnTo>
                        <a:pt x="0" y="21600"/>
                      </a:lnTo>
                      <a:lnTo>
                        <a:pt x="688" y="21600"/>
                      </a:lnTo>
                      <a:lnTo>
                        <a:pt x="21600" y="33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x="4646612" y="0"/>
                  <a:ext cx="6381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70" y="0"/>
                      </a:moveTo>
                      <a:lnTo>
                        <a:pt x="0" y="0"/>
                      </a:lnTo>
                      <a:lnTo>
                        <a:pt x="19338" y="21600"/>
                      </a:lnTo>
                      <a:lnTo>
                        <a:pt x="21600" y="21600"/>
                      </a:lnTo>
                      <a:lnTo>
                        <a:pt x="2262" y="0"/>
                      </a:lnTo>
                      <a:lnTo>
                        <a:pt x="97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" name="Shape 53"/>
                <p:cNvSpPr/>
                <p:nvPr/>
              </p:nvSpPr>
              <p:spPr>
                <a:xfrm>
                  <a:off x="5189537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576" y="0"/>
                      </a:moveTo>
                      <a:lnTo>
                        <a:pt x="0" y="0"/>
                      </a:lnTo>
                      <a:lnTo>
                        <a:pt x="20480" y="21600"/>
                      </a:lnTo>
                      <a:lnTo>
                        <a:pt x="21600" y="21600"/>
                      </a:lnTo>
                      <a:lnTo>
                        <a:pt x="1152" y="0"/>
                      </a:lnTo>
                      <a:lnTo>
                        <a:pt x="57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>
                  <a:off x="5648325" y="0"/>
                  <a:ext cx="1644650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80" y="0"/>
                      </a:moveTo>
                      <a:lnTo>
                        <a:pt x="0" y="33"/>
                      </a:lnTo>
                      <a:lnTo>
                        <a:pt x="20724" y="21600"/>
                      </a:lnTo>
                      <a:lnTo>
                        <a:pt x="21600" y="21600"/>
                      </a:lnTo>
                      <a:lnTo>
                        <a:pt x="855" y="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6148387" y="0"/>
                  <a:ext cx="21066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26" y="0"/>
                      </a:moveTo>
                      <a:lnTo>
                        <a:pt x="0" y="46"/>
                      </a:lnTo>
                      <a:lnTo>
                        <a:pt x="20916" y="21600"/>
                      </a:lnTo>
                      <a:lnTo>
                        <a:pt x="21600" y="21600"/>
                      </a:lnTo>
                      <a:lnTo>
                        <a:pt x="700" y="0"/>
                      </a:lnTo>
                      <a:lnTo>
                        <a:pt x="32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10199"/>
                    </a:gs>
                    <a:gs pos="100000">
                      <a:srgbClr val="01016B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57" name="Shape 57"/>
              <p:cNvSpPr/>
              <p:nvPr/>
            </p:nvSpPr>
            <p:spPr>
              <a:xfrm>
                <a:off x="0" y="1649412"/>
                <a:ext cx="1990725" cy="4178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0" y="0"/>
                    </a:moveTo>
                    <a:lnTo>
                      <a:pt x="20877" y="0"/>
                    </a:lnTo>
                    <a:lnTo>
                      <a:pt x="0" y="20861"/>
                    </a:lnTo>
                    <a:lnTo>
                      <a:pt x="0" y="21600"/>
                    </a:lnTo>
                    <a:lnTo>
                      <a:pt x="21600" y="57"/>
                    </a:lnTo>
                    <a:lnTo>
                      <a:pt x="212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10199"/>
                  </a:gs>
                  <a:gs pos="100000">
                    <a:srgbClr val="01016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0" y="1649412"/>
                <a:ext cx="1504950" cy="2660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90" y="0"/>
                    </a:moveTo>
                    <a:lnTo>
                      <a:pt x="20643" y="0"/>
                    </a:lnTo>
                    <a:lnTo>
                      <a:pt x="0" y="20530"/>
                    </a:lnTo>
                    <a:lnTo>
                      <a:pt x="0" y="21600"/>
                    </a:lnTo>
                    <a:lnTo>
                      <a:pt x="21600" y="64"/>
                    </a:lnTo>
                    <a:lnTo>
                      <a:pt x="21190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0" y="1649412"/>
                <a:ext cx="998538" cy="148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10" y="0"/>
                    </a:moveTo>
                    <a:lnTo>
                      <a:pt x="19986" y="0"/>
                    </a:lnTo>
                    <a:lnTo>
                      <a:pt x="0" y="20079"/>
                    </a:lnTo>
                    <a:lnTo>
                      <a:pt x="0" y="21600"/>
                    </a:lnTo>
                    <a:lnTo>
                      <a:pt x="21600" y="92"/>
                    </a:lnTo>
                    <a:lnTo>
                      <a:pt x="20810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0" y="1649412"/>
                <a:ext cx="484188" cy="677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71" y="0"/>
                    </a:moveTo>
                    <a:lnTo>
                      <a:pt x="17847" y="0"/>
                    </a:lnTo>
                    <a:lnTo>
                      <a:pt x="0" y="18261"/>
                    </a:lnTo>
                    <a:lnTo>
                      <a:pt x="0" y="21600"/>
                    </a:lnTo>
                    <a:lnTo>
                      <a:pt x="21600" y="253"/>
                    </a:lnTo>
                    <a:lnTo>
                      <a:pt x="19971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7113587" y="1649412"/>
                <a:ext cx="2027238" cy="4264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4" y="0"/>
                    </a:moveTo>
                    <a:lnTo>
                      <a:pt x="288" y="0"/>
                    </a:lnTo>
                    <a:lnTo>
                      <a:pt x="0" y="32"/>
                    </a:lnTo>
                    <a:lnTo>
                      <a:pt x="21600" y="21600"/>
                    </a:lnTo>
                    <a:lnTo>
                      <a:pt x="21600" y="20876"/>
                    </a:lnTo>
                    <a:lnTo>
                      <a:pt x="6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10199"/>
                  </a:gs>
                  <a:gs pos="100000">
                    <a:srgbClr val="01016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7572375" y="1649412"/>
                <a:ext cx="1568450" cy="2746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0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639"/>
                    </a:lnTo>
                    <a:lnTo>
                      <a:pt x="874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8077200" y="1649412"/>
                <a:ext cx="1063625" cy="1582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09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040"/>
                    </a:lnTo>
                    <a:lnTo>
                      <a:pt x="1483" y="0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8591550" y="1649412"/>
                <a:ext cx="549275" cy="773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3" y="0"/>
                    </a:moveTo>
                    <a:lnTo>
                      <a:pt x="0" y="310"/>
                    </a:lnTo>
                    <a:lnTo>
                      <a:pt x="21600" y="21600"/>
                    </a:lnTo>
                    <a:lnTo>
                      <a:pt x="21600" y="18407"/>
                    </a:lnTo>
                    <a:lnTo>
                      <a:pt x="2872" y="0"/>
                    </a:lnTo>
                    <a:lnTo>
                      <a:pt x="1373" y="0"/>
                    </a:lnTo>
                    <a:close/>
                  </a:path>
                </a:pathLst>
              </a:custGeom>
              <a:solidFill>
                <a:srgbClr val="0101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5612" y="90487"/>
            <a:ext cx="8226426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FFFF"/>
                </a:solidFill>
              </a:rP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5612" y="1598612"/>
            <a:ext cx="8226426" cy="5259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6553200" y="6242050"/>
            <a:ext cx="2130425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1pPr>
      <a:lvl2pPr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2pPr>
      <a:lvl3pPr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3pPr>
      <a:lvl4pPr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4pPr>
      <a:lvl5pPr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5pPr>
      <a:lvl6pPr indent="457200"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6pPr>
      <a:lvl7pPr indent="914400"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7pPr>
      <a:lvl8pPr indent="1371600"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8pPr>
      <a:lvl9pPr indent="1828800" algn="ctr">
        <a:defRPr sz="4400">
          <a:solidFill>
            <a:srgbClr val="CCFFFF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Clr>
          <a:srgbClr val="CCFFFF"/>
        </a:buClr>
        <a:buSzPct val="115000"/>
        <a:buFont typeface="Helvetica"/>
        <a:buChar char="▪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Clr>
          <a:srgbClr val="CCFFFF"/>
        </a:buClr>
        <a:buSzPct val="100000"/>
        <a:buFont typeface="Helvetica"/>
        <a:buChar char="▪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Clr>
          <a:srgbClr val="CCFFFF"/>
        </a:buClr>
        <a:buSzPct val="115000"/>
        <a:buFont typeface="Helvetica"/>
        <a:buChar char="▪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Clr>
          <a:srgbClr val="CCFFFF"/>
        </a:buClr>
        <a:buSzPct val="100000"/>
        <a:buFont typeface="Helvetica"/>
        <a:buChar char="▪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Clr>
          <a:srgbClr val="CCFFFF"/>
        </a:buClr>
        <a:buSzPct val="115000"/>
        <a:buFont typeface="Helvetica"/>
        <a:buChar char="▪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Clr>
          <a:srgbClr val="CCFFFF"/>
        </a:buClr>
        <a:buSzPct val="115000"/>
        <a:buFont typeface="Helvetica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Clr>
          <a:srgbClr val="CCFFFF"/>
        </a:buClr>
        <a:buSzPct val="115000"/>
        <a:buFont typeface="Helvetica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Clr>
          <a:srgbClr val="CCFFFF"/>
        </a:buClr>
        <a:buSzPct val="115000"/>
        <a:buFont typeface="Helvetica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Clr>
          <a:srgbClr val="CCFFFF"/>
        </a:buClr>
        <a:buSzPct val="115000"/>
        <a:buFont typeface="Helvetica"/>
        <a:buChar char="•"/>
        <a:defRPr sz="32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1pPr>
      <a:lvl2pPr indent="457200"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2pPr>
      <a:lvl3pPr indent="914400"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3pPr>
      <a:lvl4pPr indent="1371600"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4pPr>
      <a:lvl5pPr indent="1828800"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5pPr>
      <a:lvl6pPr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6pPr>
      <a:lvl7pPr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7pPr>
      <a:lvl8pPr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8pPr>
      <a:lvl9pPr algn="r">
        <a:defRPr sz="10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892175" y="179387"/>
            <a:ext cx="7358063" cy="17145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Welcome!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892175" y="1946275"/>
            <a:ext cx="7358063" cy="4017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81" name="image.png" descr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5812" y="1339850"/>
            <a:ext cx="7529513" cy="50895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SLCCC Logo 12.jpeg" descr="SLCCC Logo 1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 idx="4294967295"/>
          </p:nvPr>
        </p:nvSpPr>
        <p:spPr>
          <a:xfrm>
            <a:off x="763587" y="2028825"/>
            <a:ext cx="7358063" cy="23225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Lifting Gets You Noticed!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19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 idx="4294967295"/>
          </p:nvPr>
        </p:nvSpPr>
        <p:spPr>
          <a:xfrm>
            <a:off x="905435" y="2857499"/>
            <a:ext cx="7848601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How To Lift Your Leaders Load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23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 idx="4294967295"/>
          </p:nvPr>
        </p:nvSpPr>
        <p:spPr>
          <a:xfrm>
            <a:off x="806450" y="2103437"/>
            <a:ext cx="7358063" cy="23225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Do Your Own Job Well First.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27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 idx="4294967295"/>
          </p:nvPr>
        </p:nvSpPr>
        <p:spPr>
          <a:xfrm>
            <a:off x="893762" y="2351087"/>
            <a:ext cx="7358063" cy="23209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Ask The Phrase That Pays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31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878681" y="2857499"/>
            <a:ext cx="7386638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Principle To Lead Across</a:t>
            </a:r>
          </a:p>
        </p:txBody>
      </p:sp>
      <p:pic>
        <p:nvPicPr>
          <p:cNvPr id="134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97024" y="3275806"/>
            <a:ext cx="8226426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Be A Friend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38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 idx="4294967295"/>
          </p:nvPr>
        </p:nvSpPr>
        <p:spPr>
          <a:xfrm>
            <a:off x="892175" y="2039937"/>
            <a:ext cx="7358063" cy="23225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Friendship Is The Foundation Of Influence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42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 idx="4294967295"/>
          </p:nvPr>
        </p:nvSpPr>
        <p:spPr>
          <a:xfrm>
            <a:off x="802481" y="3096932"/>
            <a:ext cx="7539038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Principle To Lead Down</a:t>
            </a:r>
          </a:p>
        </p:txBody>
      </p:sp>
      <p:pic>
        <p:nvPicPr>
          <p:cNvPr id="145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977900" y="1900237"/>
            <a:ext cx="7358063" cy="23225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Give Praise Privately Then Publicly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49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764381" y="2857499"/>
            <a:ext cx="7615238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Give More Than Praise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53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1066800" y="273049"/>
            <a:ext cx="7615238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Leading From The Middle</a:t>
            </a:r>
          </a:p>
        </p:txBody>
      </p:sp>
      <p:pic>
        <p:nvPicPr>
          <p:cNvPr id="85" name="image2.jpeg" descr="image2.jpg"/>
          <p:cNvPicPr/>
          <p:nvPr/>
        </p:nvPicPr>
        <p:blipFill>
          <a:blip r:embed="rId2">
            <a:extLst/>
          </a:blip>
          <a:srcRect l="6571" r="7380" b="31930"/>
          <a:stretch>
            <a:fillRect/>
          </a:stretch>
        </p:blipFill>
        <p:spPr>
          <a:xfrm>
            <a:off x="776287" y="1995487"/>
            <a:ext cx="7591426" cy="457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SLCCC Logo 12.jpeg" descr="SLCCC Logo 1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1912" y="69850"/>
            <a:ext cx="9015413" cy="6692900"/>
          </a:xfrm>
          <a:prstGeom prst="roundRect">
            <a:avLst>
              <a:gd name="adj" fmla="val 4931"/>
            </a:avLst>
          </a:prstGeom>
          <a:solidFill>
            <a:srgbClr val="FFFFFF"/>
          </a:solidFill>
          <a:ln w="635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idx="4294967295"/>
          </p:nvPr>
        </p:nvSpPr>
        <p:spPr>
          <a:xfrm>
            <a:off x="914400" y="1447799"/>
            <a:ext cx="7772400" cy="4572002"/>
          </a:xfrm>
          <a:prstGeom prst="rect">
            <a:avLst/>
          </a:prstGeom>
        </p:spPr>
        <p:txBody>
          <a:bodyPr lIns="44646" tIns="44646" rIns="44646" bIns="44646">
            <a:normAutofit/>
          </a:bodyPr>
          <a:lstStyle/>
          <a:p>
            <a:pPr marL="74612" lvl="0" indent="-74612" defTabSz="912812">
              <a:lnSpc>
                <a:spcPct val="80000"/>
              </a:lnSpc>
              <a:spcBef>
                <a:spcPts val="400"/>
              </a:spcBef>
              <a:buClr>
                <a:srgbClr val="0BD0D9"/>
              </a:buClr>
              <a:buSzPct val="95000"/>
              <a:buChar char="•"/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74612" lvl="0" indent="-74612" defTabSz="912812">
              <a:lnSpc>
                <a:spcPct val="80000"/>
              </a:lnSpc>
              <a:spcBef>
                <a:spcPts val="400"/>
              </a:spcBef>
              <a:buClr>
                <a:srgbClr val="0BD0D9"/>
              </a:buClr>
              <a:buSzPct val="95000"/>
              <a:buChar char="•"/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marL="74612" lvl="0" indent="-74612" defTabSz="912812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marL="53627" lvl="0" indent="-53627" defTabSz="912812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rPr>
              <a:t>  “</a:t>
            </a:r>
            <a:r>
              <a:rPr sz="2000" b="1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rPr>
              <a:t>The single biggest way to impact an organization is to focus on leadership development. </a:t>
            </a:r>
          </a:p>
        </p:txBody>
      </p:sp>
      <p:pic>
        <p:nvPicPr>
          <p:cNvPr id="158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61912" y="69850"/>
            <a:ext cx="9015413" cy="6692900"/>
          </a:xfrm>
          <a:prstGeom prst="roundRect">
            <a:avLst>
              <a:gd name="adj" fmla="val 4931"/>
            </a:avLst>
          </a:prstGeom>
          <a:solidFill>
            <a:srgbClr val="FFFFFF"/>
          </a:solidFill>
          <a:ln w="635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914400" y="274637"/>
            <a:ext cx="7772400" cy="1143001"/>
          </a:xfrm>
          <a:prstGeom prst="rect">
            <a:avLst/>
          </a:prstGeom>
        </p:spPr>
        <p:txBody>
          <a:bodyPr lIns="44646" tIns="44646" rIns="44646" bIns="44646" anchor="b">
            <a:normAutofit/>
          </a:bodyPr>
          <a:lstStyle>
            <a:lvl1pPr defTabSz="641350">
              <a:defRPr sz="4000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What Is Leadership?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914400" y="1447799"/>
            <a:ext cx="7772400" cy="4572002"/>
          </a:xfrm>
          <a:prstGeom prst="rect">
            <a:avLst/>
          </a:prstGeom>
        </p:spPr>
        <p:txBody>
          <a:bodyPr lIns="44646" tIns="44646" rIns="44646" bIns="44646">
            <a:normAutofit/>
          </a:bodyPr>
          <a:lstStyle/>
          <a:p>
            <a:pPr lvl="0" defTabSz="64135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lvl="0" defTabSz="64135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lvl="0" algn="ctr" defTabSz="64135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+mj-lt"/>
              <a:ea typeface="+mj-ea"/>
              <a:cs typeface="+mj-cs"/>
              <a:sym typeface="Helvetica"/>
            </a:endParaRPr>
          </a:p>
          <a:p>
            <a:pPr marL="278606" lvl="0" indent="-278606" algn="ctr" defTabSz="64135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rPr>
              <a:t>Influence Nothing More Nothing Less</a:t>
            </a:r>
          </a:p>
          <a:p>
            <a:pPr marL="278606" lvl="0" indent="-278606" algn="ctr" defTabSz="64135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00206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rPr>
              <a:t>	-John C. Maxwell</a:t>
            </a:r>
          </a:p>
        </p:txBody>
      </p:sp>
      <p:pic>
        <p:nvPicPr>
          <p:cNvPr id="92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61912" y="69850"/>
            <a:ext cx="9015413" cy="6692900"/>
          </a:xfrm>
          <a:prstGeom prst="roundRect">
            <a:avLst>
              <a:gd name="adj" fmla="val 4931"/>
            </a:avLst>
          </a:prstGeom>
          <a:solidFill>
            <a:srgbClr val="FFFFFF"/>
          </a:solidFill>
          <a:ln w="6350" cap="sq">
            <a:solidFill/>
            <a:round/>
          </a:ln>
        </p:spPr>
        <p:txBody>
          <a:bodyPr lIns="0" tIns="0" rIns="0" bIns="0" anchor="ctr"/>
          <a:lstStyle/>
          <a:p>
            <a:pPr lvl="0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914400" y="274637"/>
            <a:ext cx="7772400" cy="1143001"/>
          </a:xfrm>
          <a:prstGeom prst="rect">
            <a:avLst/>
          </a:prstGeom>
        </p:spPr>
        <p:txBody>
          <a:bodyPr lIns="44646" tIns="44646" rIns="44646" bIns="44646" anchor="b">
            <a:normAutofit/>
          </a:bodyPr>
          <a:lstStyle>
            <a:lvl1pPr defTabSz="641350">
              <a:defRPr sz="4000">
                <a:solidFill>
                  <a:srgbClr val="696464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696464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Leadership Compass</a:t>
            </a:r>
          </a:p>
        </p:txBody>
      </p:sp>
      <p:pic>
        <p:nvPicPr>
          <p:cNvPr id="97" name="image3.jpeg" descr="image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446212"/>
            <a:ext cx="6713538" cy="5037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SLCCC Logo 12.jpeg" descr="SLCCC Logo 1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asset.jpeg" descr="asse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089025" y="0"/>
            <a:ext cx="11101388" cy="6856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 idx="4294967295"/>
          </p:nvPr>
        </p:nvSpPr>
        <p:spPr>
          <a:xfrm>
            <a:off x="785812" y="1773237"/>
            <a:ext cx="7358063" cy="23209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Take time to reflect.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04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893762" y="2268537"/>
            <a:ext cx="7358063" cy="23209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Get a mentor or coach.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455612" y="1598612"/>
            <a:ext cx="8226426" cy="44973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5743" lvl="0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/>
          </a:p>
        </p:txBody>
      </p:sp>
      <p:pic>
        <p:nvPicPr>
          <p:cNvPr id="108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458787" y="2857499"/>
            <a:ext cx="8226426" cy="11430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CC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Principle To Lead Up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4294967295"/>
          </p:nvPr>
        </p:nvSpPr>
        <p:spPr>
          <a:xfrm>
            <a:off x="892968" y="4510507"/>
            <a:ext cx="7358064" cy="7953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35743" indent="-235743" algn="ctr">
              <a:spcBef>
                <a:spcPts val="0"/>
              </a:spcBef>
              <a:defRPr sz="22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Lift Your Leaders Load</a:t>
            </a:r>
          </a:p>
        </p:txBody>
      </p:sp>
      <p:pic>
        <p:nvPicPr>
          <p:cNvPr id="112" name="SLCCC Logo 12.jpeg" descr="SLCCC Logo 1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nsertedImage.png" descr="Inserted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0275" y="587375"/>
            <a:ext cx="4741863" cy="5681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SLCCC Logo 12.jpeg" descr="SLCCC Logo 1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9065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999999"/>
      </a:dk1>
      <a:lt1>
        <a:srgbClr val="000099"/>
      </a:lt1>
      <a:dk2>
        <a:srgbClr val="A7A7A7"/>
      </a:dk2>
      <a:lt2>
        <a:srgbClr val="535353"/>
      </a:lt2>
      <a:accent1>
        <a:srgbClr val="00C600"/>
      </a:accent1>
      <a:accent2>
        <a:srgbClr val="01017D"/>
      </a:accent2>
      <a:accent3>
        <a:srgbClr val="AAAAC9"/>
      </a:accent3>
      <a:accent4>
        <a:srgbClr val="DADADA"/>
      </a:accent4>
      <a:accent5>
        <a:srgbClr val="AADDAA"/>
      </a:accent5>
      <a:accent6>
        <a:srgbClr val="01017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6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6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600"/>
      </a:accent1>
      <a:accent2>
        <a:srgbClr val="01017D"/>
      </a:accent2>
      <a:accent3>
        <a:srgbClr val="AAAAC9"/>
      </a:accent3>
      <a:accent4>
        <a:srgbClr val="DADADA"/>
      </a:accent4>
      <a:accent5>
        <a:srgbClr val="AADDAA"/>
      </a:accent5>
      <a:accent6>
        <a:srgbClr val="01017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6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6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On-screen Show (4:3)</PresentationFormat>
  <Paragraphs>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</vt:lpstr>
      <vt:lpstr>Welcome!</vt:lpstr>
      <vt:lpstr>Leading From The Middle</vt:lpstr>
      <vt:lpstr>What Is Leadership?</vt:lpstr>
      <vt:lpstr>Leadership Compass</vt:lpstr>
      <vt:lpstr>PowerPoint Presentation</vt:lpstr>
      <vt:lpstr>Take time to reflect.</vt:lpstr>
      <vt:lpstr>Get a mentor or coach.</vt:lpstr>
      <vt:lpstr>Principle To Lead Up</vt:lpstr>
      <vt:lpstr>PowerPoint Presentation</vt:lpstr>
      <vt:lpstr>Lifting Gets You Noticed!</vt:lpstr>
      <vt:lpstr>How To Lift Your Leaders Load</vt:lpstr>
      <vt:lpstr>Do Your Own Job Well First.</vt:lpstr>
      <vt:lpstr>Ask The Phrase That Pays</vt:lpstr>
      <vt:lpstr>Principle To Lead Across</vt:lpstr>
      <vt:lpstr>Be A Friend</vt:lpstr>
      <vt:lpstr>Friendship Is The Foundation Of Influence</vt:lpstr>
      <vt:lpstr>Principle To Lead Down</vt:lpstr>
      <vt:lpstr>Give Praise Privately Then Publicly</vt:lpstr>
      <vt:lpstr>Give More Than Praise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Lavallee</dc:creator>
  <cp:lastModifiedBy>Lavallee</cp:lastModifiedBy>
  <cp:revision>1</cp:revision>
  <dcterms:modified xsi:type="dcterms:W3CDTF">2015-01-20T19:19:07Z</dcterms:modified>
</cp:coreProperties>
</file>