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5" r:id="rId3"/>
  </p:sldMasterIdLst>
  <p:notesMasterIdLst>
    <p:notesMasterId r:id="rId27"/>
  </p:notesMasterIdLst>
  <p:handoutMasterIdLst>
    <p:handoutMasterId r:id="rId28"/>
  </p:handoutMasterIdLst>
  <p:sldIdLst>
    <p:sldId id="256" r:id="rId4"/>
    <p:sldId id="270" r:id="rId5"/>
    <p:sldId id="257" r:id="rId6"/>
    <p:sldId id="272" r:id="rId7"/>
    <p:sldId id="267" r:id="rId8"/>
    <p:sldId id="269" r:id="rId9"/>
    <p:sldId id="271" r:id="rId10"/>
    <p:sldId id="258" r:id="rId11"/>
    <p:sldId id="268" r:id="rId12"/>
    <p:sldId id="276" r:id="rId13"/>
    <p:sldId id="261" r:id="rId14"/>
    <p:sldId id="262" r:id="rId15"/>
    <p:sldId id="263" r:id="rId16"/>
    <p:sldId id="264" r:id="rId17"/>
    <p:sldId id="265" r:id="rId18"/>
    <p:sldId id="275" r:id="rId19"/>
    <p:sldId id="277" r:id="rId20"/>
    <p:sldId id="273" r:id="rId21"/>
    <p:sldId id="274" r:id="rId22"/>
    <p:sldId id="280" r:id="rId23"/>
    <p:sldId id="281" r:id="rId24"/>
    <p:sldId id="278" r:id="rId25"/>
    <p:sldId id="279" r:id="rId26"/>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06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F6ADE2-08D7-40A5-A42C-9794C0DFECD0}" type="doc">
      <dgm:prSet loTypeId="urn:microsoft.com/office/officeart/2005/8/layout/cycle6" loCatId="cycle" qsTypeId="urn:microsoft.com/office/officeart/2005/8/quickstyle/simple1" qsCatId="simple" csTypeId="urn:microsoft.com/office/officeart/2005/8/colors/colorful1" csCatId="colorful" phldr="1"/>
      <dgm:spPr/>
    </dgm:pt>
    <dgm:pt modelId="{6A9988C2-2F43-4BA4-82BF-75280864A054}">
      <dgm:prSet/>
      <dgm:spPr>
        <a:solidFill>
          <a:srgbClr val="0000FF"/>
        </a:solidFill>
      </dgm:spPr>
      <dgm:t>
        <a:bodyPr/>
        <a:lstStyle/>
        <a:p>
          <a:r>
            <a:rPr lang="en-US" b="1" dirty="0" smtClean="0">
              <a:latin typeface="Arial" panose="020B0604020202020204" pitchFamily="34" charset="0"/>
              <a:cs typeface="Arial" panose="020B0604020202020204" pitchFamily="34" charset="0"/>
            </a:rPr>
            <a:t>B. Contractor Selection Criteria</a:t>
          </a:r>
          <a:endParaRPr lang="en-US" dirty="0">
            <a:latin typeface="Arial" panose="020B0604020202020204" pitchFamily="34" charset="0"/>
            <a:cs typeface="Arial" panose="020B0604020202020204" pitchFamily="34" charset="0"/>
          </a:endParaRPr>
        </a:p>
      </dgm:t>
    </dgm:pt>
    <dgm:pt modelId="{AC15F679-E8CB-4EE8-BBB8-9832803FD351}" type="parTrans" cxnId="{915A1D45-E864-4AB0-A197-53E146FC9BEE}">
      <dgm:prSet/>
      <dgm:spPr/>
      <dgm:t>
        <a:bodyPr/>
        <a:lstStyle/>
        <a:p>
          <a:endParaRPr lang="en-US"/>
        </a:p>
      </dgm:t>
    </dgm:pt>
    <dgm:pt modelId="{C9AB01DF-B331-4108-81E3-1DFA402F02B8}" type="sibTrans" cxnId="{915A1D45-E864-4AB0-A197-53E146FC9BEE}">
      <dgm:prSet/>
      <dgm:spPr>
        <a:ln>
          <a:solidFill>
            <a:schemeClr val="tx1"/>
          </a:solidFill>
        </a:ln>
      </dgm:spPr>
      <dgm:t>
        <a:bodyPr/>
        <a:lstStyle/>
        <a:p>
          <a:endParaRPr lang="en-US"/>
        </a:p>
      </dgm:t>
    </dgm:pt>
    <dgm:pt modelId="{B70BC624-78F3-4A70-AEEB-B90766F4EC34}">
      <dgm:prSet/>
      <dgm:spPr>
        <a:solidFill>
          <a:srgbClr val="006600"/>
        </a:solidFill>
      </dgm:spPr>
      <dgm:t>
        <a:bodyPr/>
        <a:lstStyle/>
        <a:p>
          <a:r>
            <a:rPr lang="en-US" b="1" dirty="0" smtClean="0">
              <a:latin typeface="Arial" panose="020B0604020202020204" pitchFamily="34" charset="0"/>
              <a:cs typeface="Arial" panose="020B0604020202020204" pitchFamily="34" charset="0"/>
            </a:rPr>
            <a:t>C. Contract Type</a:t>
          </a:r>
          <a:endParaRPr lang="en-US" dirty="0">
            <a:latin typeface="Arial" panose="020B0604020202020204" pitchFamily="34" charset="0"/>
            <a:cs typeface="Arial" panose="020B0604020202020204" pitchFamily="34" charset="0"/>
          </a:endParaRPr>
        </a:p>
      </dgm:t>
    </dgm:pt>
    <dgm:pt modelId="{84856233-5138-4B35-BFB2-F20E448BC90A}" type="parTrans" cxnId="{BA1CE436-5E58-4E91-A881-BF797EB58A0E}">
      <dgm:prSet/>
      <dgm:spPr/>
      <dgm:t>
        <a:bodyPr/>
        <a:lstStyle/>
        <a:p>
          <a:endParaRPr lang="en-US"/>
        </a:p>
      </dgm:t>
    </dgm:pt>
    <dgm:pt modelId="{73E0160F-1F15-4ECF-BAB5-A47BF8A18196}" type="sibTrans" cxnId="{BA1CE436-5E58-4E91-A881-BF797EB58A0E}">
      <dgm:prSet/>
      <dgm:spPr>
        <a:ln>
          <a:solidFill>
            <a:schemeClr val="tx1"/>
          </a:solidFill>
        </a:ln>
      </dgm:spPr>
      <dgm:t>
        <a:bodyPr/>
        <a:lstStyle/>
        <a:p>
          <a:endParaRPr lang="en-US"/>
        </a:p>
      </dgm:t>
    </dgm:pt>
    <dgm:pt modelId="{3F6CB972-A2E1-48E4-A44B-B50DAB8CFD33}">
      <dgm:prSet/>
      <dgm:spPr>
        <a:solidFill>
          <a:srgbClr val="FF0000"/>
        </a:solidFill>
      </dgm:spPr>
      <dgm:t>
        <a:bodyPr/>
        <a:lstStyle/>
        <a:p>
          <a:r>
            <a:rPr lang="en-US" b="1" dirty="0" smtClean="0">
              <a:latin typeface="Arial" panose="020B0604020202020204" pitchFamily="34" charset="0"/>
              <a:cs typeface="Arial" panose="020B0604020202020204" pitchFamily="34" charset="0"/>
            </a:rPr>
            <a:t>A. Contract Philosophy/Strategy</a:t>
          </a:r>
          <a:endParaRPr lang="en-US" dirty="0">
            <a:latin typeface="Arial" panose="020B0604020202020204" pitchFamily="34" charset="0"/>
            <a:cs typeface="Arial" panose="020B0604020202020204" pitchFamily="34" charset="0"/>
          </a:endParaRPr>
        </a:p>
      </dgm:t>
    </dgm:pt>
    <dgm:pt modelId="{F4AA6BF1-7B05-4901-8BEF-CCE1D6444F94}" type="parTrans" cxnId="{B2B0A9D5-277B-4540-862F-21BC3DAE43CF}">
      <dgm:prSet/>
      <dgm:spPr/>
      <dgm:t>
        <a:bodyPr/>
        <a:lstStyle/>
        <a:p>
          <a:endParaRPr lang="en-US"/>
        </a:p>
      </dgm:t>
    </dgm:pt>
    <dgm:pt modelId="{062F84C7-3FEC-4189-B9B2-CB2AF0EB3FB4}" type="sibTrans" cxnId="{B2B0A9D5-277B-4540-862F-21BC3DAE43CF}">
      <dgm:prSet/>
      <dgm:spPr>
        <a:ln>
          <a:solidFill>
            <a:schemeClr val="tx1"/>
          </a:solidFill>
        </a:ln>
      </dgm:spPr>
      <dgm:t>
        <a:bodyPr/>
        <a:lstStyle/>
        <a:p>
          <a:endParaRPr lang="en-US"/>
        </a:p>
      </dgm:t>
    </dgm:pt>
    <dgm:pt modelId="{243B2303-96AB-4755-A9A6-20755F630935}" type="pres">
      <dgm:prSet presAssocID="{A9F6ADE2-08D7-40A5-A42C-9794C0DFECD0}" presName="cycle" presStyleCnt="0">
        <dgm:presLayoutVars>
          <dgm:dir/>
          <dgm:resizeHandles val="exact"/>
        </dgm:presLayoutVars>
      </dgm:prSet>
      <dgm:spPr/>
    </dgm:pt>
    <dgm:pt modelId="{E268C657-19DC-4E21-BDE9-99C2264AD6ED}" type="pres">
      <dgm:prSet presAssocID="{3F6CB972-A2E1-48E4-A44B-B50DAB8CFD33}" presName="node" presStyleLbl="node1" presStyleIdx="0" presStyleCnt="3">
        <dgm:presLayoutVars>
          <dgm:bulletEnabled val="1"/>
        </dgm:presLayoutVars>
      </dgm:prSet>
      <dgm:spPr/>
      <dgm:t>
        <a:bodyPr/>
        <a:lstStyle/>
        <a:p>
          <a:endParaRPr lang="en-US"/>
        </a:p>
      </dgm:t>
    </dgm:pt>
    <dgm:pt modelId="{22E73A4B-5176-46C7-933C-2FE10D1553BF}" type="pres">
      <dgm:prSet presAssocID="{3F6CB972-A2E1-48E4-A44B-B50DAB8CFD33}" presName="spNode" presStyleCnt="0"/>
      <dgm:spPr/>
    </dgm:pt>
    <dgm:pt modelId="{86979535-3BFB-4C58-9995-0B2FC7014EC2}" type="pres">
      <dgm:prSet presAssocID="{062F84C7-3FEC-4189-B9B2-CB2AF0EB3FB4}" presName="sibTrans" presStyleLbl="sibTrans1D1" presStyleIdx="0" presStyleCnt="3"/>
      <dgm:spPr/>
      <dgm:t>
        <a:bodyPr/>
        <a:lstStyle/>
        <a:p>
          <a:endParaRPr lang="en-US"/>
        </a:p>
      </dgm:t>
    </dgm:pt>
    <dgm:pt modelId="{54B53013-2207-4616-AA8C-6F5B3A45E0A5}" type="pres">
      <dgm:prSet presAssocID="{6A9988C2-2F43-4BA4-82BF-75280864A054}" presName="node" presStyleLbl="node1" presStyleIdx="1" presStyleCnt="3">
        <dgm:presLayoutVars>
          <dgm:bulletEnabled val="1"/>
        </dgm:presLayoutVars>
      </dgm:prSet>
      <dgm:spPr/>
      <dgm:t>
        <a:bodyPr/>
        <a:lstStyle/>
        <a:p>
          <a:endParaRPr lang="en-US"/>
        </a:p>
      </dgm:t>
    </dgm:pt>
    <dgm:pt modelId="{062395A8-F4E6-4D63-ADAA-3743036FB94E}" type="pres">
      <dgm:prSet presAssocID="{6A9988C2-2F43-4BA4-82BF-75280864A054}" presName="spNode" presStyleCnt="0"/>
      <dgm:spPr/>
    </dgm:pt>
    <dgm:pt modelId="{846C9A2F-CD0B-4EED-B380-30F9CD49E581}" type="pres">
      <dgm:prSet presAssocID="{C9AB01DF-B331-4108-81E3-1DFA402F02B8}" presName="sibTrans" presStyleLbl="sibTrans1D1" presStyleIdx="1" presStyleCnt="3"/>
      <dgm:spPr/>
      <dgm:t>
        <a:bodyPr/>
        <a:lstStyle/>
        <a:p>
          <a:endParaRPr lang="en-US"/>
        </a:p>
      </dgm:t>
    </dgm:pt>
    <dgm:pt modelId="{D6F90AE2-48CB-4F3B-A96A-8B60AAE59B0D}" type="pres">
      <dgm:prSet presAssocID="{B70BC624-78F3-4A70-AEEB-B90766F4EC34}" presName="node" presStyleLbl="node1" presStyleIdx="2" presStyleCnt="3">
        <dgm:presLayoutVars>
          <dgm:bulletEnabled val="1"/>
        </dgm:presLayoutVars>
      </dgm:prSet>
      <dgm:spPr/>
      <dgm:t>
        <a:bodyPr/>
        <a:lstStyle/>
        <a:p>
          <a:endParaRPr lang="en-US"/>
        </a:p>
      </dgm:t>
    </dgm:pt>
    <dgm:pt modelId="{ABE5306E-2CC3-4011-8943-BEAE919317F5}" type="pres">
      <dgm:prSet presAssocID="{B70BC624-78F3-4A70-AEEB-B90766F4EC34}" presName="spNode" presStyleCnt="0"/>
      <dgm:spPr/>
    </dgm:pt>
    <dgm:pt modelId="{451A97A9-E0B5-4938-82F6-A02CF87CD70E}" type="pres">
      <dgm:prSet presAssocID="{73E0160F-1F15-4ECF-BAB5-A47BF8A18196}" presName="sibTrans" presStyleLbl="sibTrans1D1" presStyleIdx="2" presStyleCnt="3"/>
      <dgm:spPr/>
      <dgm:t>
        <a:bodyPr/>
        <a:lstStyle/>
        <a:p>
          <a:endParaRPr lang="en-US"/>
        </a:p>
      </dgm:t>
    </dgm:pt>
  </dgm:ptLst>
  <dgm:cxnLst>
    <dgm:cxn modelId="{AE811713-6D06-45D8-8EF3-E383E02AB79E}" type="presOf" srcId="{3F6CB972-A2E1-48E4-A44B-B50DAB8CFD33}" destId="{E268C657-19DC-4E21-BDE9-99C2264AD6ED}" srcOrd="0" destOrd="0" presId="urn:microsoft.com/office/officeart/2005/8/layout/cycle6"/>
    <dgm:cxn modelId="{8C698214-37E8-4865-99FE-C24B19A34055}" type="presOf" srcId="{062F84C7-3FEC-4189-B9B2-CB2AF0EB3FB4}" destId="{86979535-3BFB-4C58-9995-0B2FC7014EC2}" srcOrd="0" destOrd="0" presId="urn:microsoft.com/office/officeart/2005/8/layout/cycle6"/>
    <dgm:cxn modelId="{675BAD58-768F-446F-8A22-9FAA2774F15C}" type="presOf" srcId="{B70BC624-78F3-4A70-AEEB-B90766F4EC34}" destId="{D6F90AE2-48CB-4F3B-A96A-8B60AAE59B0D}" srcOrd="0" destOrd="0" presId="urn:microsoft.com/office/officeart/2005/8/layout/cycle6"/>
    <dgm:cxn modelId="{3FB4CA9F-83E9-4117-9AC3-158F9B31C948}" type="presOf" srcId="{A9F6ADE2-08D7-40A5-A42C-9794C0DFECD0}" destId="{243B2303-96AB-4755-A9A6-20755F630935}" srcOrd="0" destOrd="0" presId="urn:microsoft.com/office/officeart/2005/8/layout/cycle6"/>
    <dgm:cxn modelId="{B2B0A9D5-277B-4540-862F-21BC3DAE43CF}" srcId="{A9F6ADE2-08D7-40A5-A42C-9794C0DFECD0}" destId="{3F6CB972-A2E1-48E4-A44B-B50DAB8CFD33}" srcOrd="0" destOrd="0" parTransId="{F4AA6BF1-7B05-4901-8BEF-CCE1D6444F94}" sibTransId="{062F84C7-3FEC-4189-B9B2-CB2AF0EB3FB4}"/>
    <dgm:cxn modelId="{BA1CE436-5E58-4E91-A881-BF797EB58A0E}" srcId="{A9F6ADE2-08D7-40A5-A42C-9794C0DFECD0}" destId="{B70BC624-78F3-4A70-AEEB-B90766F4EC34}" srcOrd="2" destOrd="0" parTransId="{84856233-5138-4B35-BFB2-F20E448BC90A}" sibTransId="{73E0160F-1F15-4ECF-BAB5-A47BF8A18196}"/>
    <dgm:cxn modelId="{915A1D45-E864-4AB0-A197-53E146FC9BEE}" srcId="{A9F6ADE2-08D7-40A5-A42C-9794C0DFECD0}" destId="{6A9988C2-2F43-4BA4-82BF-75280864A054}" srcOrd="1" destOrd="0" parTransId="{AC15F679-E8CB-4EE8-BBB8-9832803FD351}" sibTransId="{C9AB01DF-B331-4108-81E3-1DFA402F02B8}"/>
    <dgm:cxn modelId="{76DD1D41-D901-4051-971F-ECF6D784AFF3}" type="presOf" srcId="{C9AB01DF-B331-4108-81E3-1DFA402F02B8}" destId="{846C9A2F-CD0B-4EED-B380-30F9CD49E581}" srcOrd="0" destOrd="0" presId="urn:microsoft.com/office/officeart/2005/8/layout/cycle6"/>
    <dgm:cxn modelId="{AE3E1C4D-EB40-4178-9340-E1CDD8658AC7}" type="presOf" srcId="{73E0160F-1F15-4ECF-BAB5-A47BF8A18196}" destId="{451A97A9-E0B5-4938-82F6-A02CF87CD70E}" srcOrd="0" destOrd="0" presId="urn:microsoft.com/office/officeart/2005/8/layout/cycle6"/>
    <dgm:cxn modelId="{2DD3BE43-6585-4C7E-9F02-A9C0898CD623}" type="presOf" srcId="{6A9988C2-2F43-4BA4-82BF-75280864A054}" destId="{54B53013-2207-4616-AA8C-6F5B3A45E0A5}" srcOrd="0" destOrd="0" presId="urn:microsoft.com/office/officeart/2005/8/layout/cycle6"/>
    <dgm:cxn modelId="{6E96199A-868D-45BB-87CE-F9A449F8F07E}" type="presParOf" srcId="{243B2303-96AB-4755-A9A6-20755F630935}" destId="{E268C657-19DC-4E21-BDE9-99C2264AD6ED}" srcOrd="0" destOrd="0" presId="urn:microsoft.com/office/officeart/2005/8/layout/cycle6"/>
    <dgm:cxn modelId="{0F519F6B-C4E0-4889-B365-2EA7DB317F68}" type="presParOf" srcId="{243B2303-96AB-4755-A9A6-20755F630935}" destId="{22E73A4B-5176-46C7-933C-2FE10D1553BF}" srcOrd="1" destOrd="0" presId="urn:microsoft.com/office/officeart/2005/8/layout/cycle6"/>
    <dgm:cxn modelId="{9EAFE619-6198-4A8D-A810-01F3535D5E73}" type="presParOf" srcId="{243B2303-96AB-4755-A9A6-20755F630935}" destId="{86979535-3BFB-4C58-9995-0B2FC7014EC2}" srcOrd="2" destOrd="0" presId="urn:microsoft.com/office/officeart/2005/8/layout/cycle6"/>
    <dgm:cxn modelId="{131B1362-B562-4B48-ACA6-663B2D9B13B0}" type="presParOf" srcId="{243B2303-96AB-4755-A9A6-20755F630935}" destId="{54B53013-2207-4616-AA8C-6F5B3A45E0A5}" srcOrd="3" destOrd="0" presId="urn:microsoft.com/office/officeart/2005/8/layout/cycle6"/>
    <dgm:cxn modelId="{BF9A5DB6-44A2-46EF-BBD1-6AD807A33C28}" type="presParOf" srcId="{243B2303-96AB-4755-A9A6-20755F630935}" destId="{062395A8-F4E6-4D63-ADAA-3743036FB94E}" srcOrd="4" destOrd="0" presId="urn:microsoft.com/office/officeart/2005/8/layout/cycle6"/>
    <dgm:cxn modelId="{E550E518-C8AF-4AB3-B9EB-556938C3FAB5}" type="presParOf" srcId="{243B2303-96AB-4755-A9A6-20755F630935}" destId="{846C9A2F-CD0B-4EED-B380-30F9CD49E581}" srcOrd="5" destOrd="0" presId="urn:microsoft.com/office/officeart/2005/8/layout/cycle6"/>
    <dgm:cxn modelId="{E1929086-CFBA-4269-A5F4-EBCD11587D5B}" type="presParOf" srcId="{243B2303-96AB-4755-A9A6-20755F630935}" destId="{D6F90AE2-48CB-4F3B-A96A-8B60AAE59B0D}" srcOrd="6" destOrd="0" presId="urn:microsoft.com/office/officeart/2005/8/layout/cycle6"/>
    <dgm:cxn modelId="{2DE33BEE-E378-46B0-8CA2-6DF0101C65A8}" type="presParOf" srcId="{243B2303-96AB-4755-A9A6-20755F630935}" destId="{ABE5306E-2CC3-4011-8943-BEAE919317F5}" srcOrd="7" destOrd="0" presId="urn:microsoft.com/office/officeart/2005/8/layout/cycle6"/>
    <dgm:cxn modelId="{0424559D-272E-44CD-BCEC-DA95D70AE11A}" type="presParOf" srcId="{243B2303-96AB-4755-A9A6-20755F630935}" destId="{451A97A9-E0B5-4938-82F6-A02CF87CD70E}"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68C657-19DC-4E21-BDE9-99C2264AD6ED}">
      <dsp:nvSpPr>
        <dsp:cNvPr id="0" name=""/>
        <dsp:cNvSpPr/>
      </dsp:nvSpPr>
      <dsp:spPr>
        <a:xfrm>
          <a:off x="3226174" y="2609"/>
          <a:ext cx="2316337" cy="1505619"/>
        </a:xfrm>
        <a:prstGeom prst="round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A. Contract Philosophy/Strategy</a:t>
          </a:r>
          <a:endParaRPr lang="en-US" sz="1600" kern="1200" dirty="0">
            <a:latin typeface="Arial" panose="020B0604020202020204" pitchFamily="34" charset="0"/>
            <a:cs typeface="Arial" panose="020B0604020202020204" pitchFamily="34" charset="0"/>
          </a:endParaRPr>
        </a:p>
      </dsp:txBody>
      <dsp:txXfrm>
        <a:off x="3299672" y="76107"/>
        <a:ext cx="2169341" cy="1358623"/>
      </dsp:txXfrm>
    </dsp:sp>
    <dsp:sp modelId="{86979535-3BFB-4C58-9995-0B2FC7014EC2}">
      <dsp:nvSpPr>
        <dsp:cNvPr id="0" name=""/>
        <dsp:cNvSpPr/>
      </dsp:nvSpPr>
      <dsp:spPr>
        <a:xfrm>
          <a:off x="2377032" y="755419"/>
          <a:ext cx="4014622" cy="4014622"/>
        </a:xfrm>
        <a:custGeom>
          <a:avLst/>
          <a:gdLst/>
          <a:ahLst/>
          <a:cxnLst/>
          <a:rect l="0" t="0" r="0" b="0"/>
          <a:pathLst>
            <a:path>
              <a:moveTo>
                <a:pt x="3182292" y="379822"/>
              </a:moveTo>
              <a:arcTo wR="2007311" hR="2007311" stAng="18349665" swAng="3645682"/>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54B53013-2207-4616-AA8C-6F5B3A45E0A5}">
      <dsp:nvSpPr>
        <dsp:cNvPr id="0" name=""/>
        <dsp:cNvSpPr/>
      </dsp:nvSpPr>
      <dsp:spPr>
        <a:xfrm>
          <a:off x="4964557" y="3013577"/>
          <a:ext cx="2316337" cy="1505619"/>
        </a:xfrm>
        <a:prstGeom prst="round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B. Contractor Selection Criteria</a:t>
          </a:r>
          <a:endParaRPr lang="en-US" sz="1600" kern="1200" dirty="0">
            <a:latin typeface="Arial" panose="020B0604020202020204" pitchFamily="34" charset="0"/>
            <a:cs typeface="Arial" panose="020B0604020202020204" pitchFamily="34" charset="0"/>
          </a:endParaRPr>
        </a:p>
      </dsp:txBody>
      <dsp:txXfrm>
        <a:off x="5038055" y="3087075"/>
        <a:ext cx="2169341" cy="1358623"/>
      </dsp:txXfrm>
    </dsp:sp>
    <dsp:sp modelId="{846C9A2F-CD0B-4EED-B380-30F9CD49E581}">
      <dsp:nvSpPr>
        <dsp:cNvPr id="0" name=""/>
        <dsp:cNvSpPr/>
      </dsp:nvSpPr>
      <dsp:spPr>
        <a:xfrm>
          <a:off x="2377032" y="755419"/>
          <a:ext cx="4014622" cy="4014622"/>
        </a:xfrm>
        <a:custGeom>
          <a:avLst/>
          <a:gdLst/>
          <a:ahLst/>
          <a:cxnLst/>
          <a:rect l="0" t="0" r="0" b="0"/>
          <a:pathLst>
            <a:path>
              <a:moveTo>
                <a:pt x="2961924" y="3773101"/>
              </a:moveTo>
              <a:arcTo wR="2007311" hR="2007311" stAng="3696221" swAng="3407559"/>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 modelId="{D6F90AE2-48CB-4F3B-A96A-8B60AAE59B0D}">
      <dsp:nvSpPr>
        <dsp:cNvPr id="0" name=""/>
        <dsp:cNvSpPr/>
      </dsp:nvSpPr>
      <dsp:spPr>
        <a:xfrm>
          <a:off x="1487791" y="3013577"/>
          <a:ext cx="2316337" cy="1505619"/>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C. Contract Type</a:t>
          </a:r>
          <a:endParaRPr lang="en-US" sz="1600" kern="1200" dirty="0">
            <a:latin typeface="Arial" panose="020B0604020202020204" pitchFamily="34" charset="0"/>
            <a:cs typeface="Arial" panose="020B0604020202020204" pitchFamily="34" charset="0"/>
          </a:endParaRPr>
        </a:p>
      </dsp:txBody>
      <dsp:txXfrm>
        <a:off x="1561289" y="3087075"/>
        <a:ext cx="2169341" cy="1358623"/>
      </dsp:txXfrm>
    </dsp:sp>
    <dsp:sp modelId="{451A97A9-E0B5-4938-82F6-A02CF87CD70E}">
      <dsp:nvSpPr>
        <dsp:cNvPr id="0" name=""/>
        <dsp:cNvSpPr/>
      </dsp:nvSpPr>
      <dsp:spPr>
        <a:xfrm>
          <a:off x="2377032" y="755419"/>
          <a:ext cx="4014622" cy="4014622"/>
        </a:xfrm>
        <a:custGeom>
          <a:avLst/>
          <a:gdLst/>
          <a:ahLst/>
          <a:cxnLst/>
          <a:rect l="0" t="0" r="0" b="0"/>
          <a:pathLst>
            <a:path>
              <a:moveTo>
                <a:pt x="13259" y="2237647"/>
              </a:moveTo>
              <a:arcTo wR="2007311" hR="2007311" stAng="10404653" swAng="3645682"/>
            </a:path>
          </a:pathLst>
        </a:custGeom>
        <a:noFill/>
        <a:ln w="9525" cap="flat" cmpd="sng" algn="ctr">
          <a:solidFill>
            <a:schemeClr val="tx1"/>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BB21C1F2-0914-4E29-A214-B56676F0F5CF}" type="slidenum">
              <a:rPr lang="en-US" smtClean="0"/>
              <a:t>‹#›</a:t>
            </a:fld>
            <a:endParaRPr lang="en-US"/>
          </a:p>
        </p:txBody>
      </p:sp>
    </p:spTree>
    <p:extLst>
      <p:ext uri="{BB962C8B-B14F-4D97-AF65-F5344CB8AC3E}">
        <p14:creationId xmlns:p14="http://schemas.microsoft.com/office/powerpoint/2010/main" val="100040827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B9BAAFC-89BC-4EB6-AE83-3B2A5053F481}" type="slidenum">
              <a:rPr lang="en-US" smtClean="0"/>
              <a:t>‹#›</a:t>
            </a:fld>
            <a:endParaRPr lang="en-US"/>
          </a:p>
        </p:txBody>
      </p:sp>
    </p:spTree>
    <p:extLst>
      <p:ext uri="{BB962C8B-B14F-4D97-AF65-F5344CB8AC3E}">
        <p14:creationId xmlns:p14="http://schemas.microsoft.com/office/powerpoint/2010/main" val="2449511376"/>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B9BAAFC-89BC-4EB6-AE83-3B2A5053F481}" type="slidenum">
              <a:rPr lang="en-US" smtClean="0"/>
              <a:t>1</a:t>
            </a:fld>
            <a:endParaRPr lang="en-US"/>
          </a:p>
        </p:txBody>
      </p:sp>
      <p:sp>
        <p:nvSpPr>
          <p:cNvPr id="6" name="Date Placeholder 5"/>
          <p:cNvSpPr>
            <a:spLocks noGrp="1"/>
          </p:cNvSpPr>
          <p:nvPr>
            <p:ph type="dt" idx="11"/>
          </p:nvPr>
        </p:nvSpPr>
        <p:spPr/>
        <p:txBody>
          <a:bodyPr/>
          <a:lstStyle/>
          <a:p>
            <a:endParaRPr lang="en-US"/>
          </a:p>
        </p:txBody>
      </p:sp>
    </p:spTree>
    <p:extLst>
      <p:ext uri="{BB962C8B-B14F-4D97-AF65-F5344CB8AC3E}">
        <p14:creationId xmlns:p14="http://schemas.microsoft.com/office/powerpoint/2010/main" val="8013579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8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886200"/>
            <a:ext cx="7086600" cy="1752600"/>
          </a:xfrm>
        </p:spPr>
        <p:txBody>
          <a:bodyPr>
            <a:normAutofit/>
          </a:bodyPr>
          <a:lstStyle>
            <a:lvl1pPr marL="0" indent="0" algn="l">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shield.eps"/>
          <p:cNvPicPr>
            <a:picLocks noChangeAspect="1"/>
          </p:cNvPicPr>
          <p:nvPr userDrawn="1"/>
        </p:nvPicPr>
        <p:blipFill>
          <a:blip r:embed="rId2">
            <a:alphaModFix amt="21000"/>
            <a:extLst>
              <a:ext uri="{28A0092B-C50C-407E-A947-70E740481C1C}">
                <a14:useLocalDpi xmlns:a14="http://schemas.microsoft.com/office/drawing/2010/main" val="0"/>
              </a:ext>
            </a:extLst>
          </a:blip>
          <a:stretch>
            <a:fillRect/>
          </a:stretch>
        </p:blipFill>
        <p:spPr>
          <a:xfrm>
            <a:off x="6474482" y="1969074"/>
            <a:ext cx="3112851" cy="3657600"/>
          </a:xfrm>
          <a:prstGeom prst="rect">
            <a:avLst/>
          </a:prstGeom>
        </p:spPr>
      </p:pic>
      <p:sp>
        <p:nvSpPr>
          <p:cNvPr id="8" name="Rectangle 7"/>
          <p:cNvSpPr/>
          <p:nvPr userDrawn="1"/>
        </p:nvSpPr>
        <p:spPr>
          <a:xfrm>
            <a:off x="7824610" y="0"/>
            <a:ext cx="1319389" cy="1158628"/>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33366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95144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99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696" y="1979"/>
              <a:ext cx="3132" cy="324"/>
              <a:chOff x="696" y="894"/>
              <a:chExt cx="3132" cy="324"/>
            </a:xfrm>
          </p:grpSpPr>
          <p:sp>
            <p:nvSpPr>
              <p:cNvPr id="87" name="Rectangle 4"/>
              <p:cNvSpPr>
                <a:spLocks noChangeArrowheads="1"/>
              </p:cNvSpPr>
              <p:nvPr userDrawn="1"/>
            </p:nvSpPr>
            <p:spPr bwMode="ltGray">
              <a:xfrm>
                <a:off x="696" y="894"/>
                <a:ext cx="1104" cy="288"/>
              </a:xfrm>
              <a:prstGeom prst="rect">
                <a:avLst/>
              </a:prstGeom>
              <a:solidFill>
                <a:schemeClr val="folHlink"/>
              </a:solid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8" name="Rectangle 5"/>
              <p:cNvSpPr>
                <a:spLocks noChangeArrowheads="1"/>
              </p:cNvSpPr>
              <p:nvPr userDrawn="1"/>
            </p:nvSpPr>
            <p:spPr bwMode="ltGray">
              <a:xfrm>
                <a:off x="696" y="1122"/>
                <a:ext cx="1440" cy="96"/>
              </a:xfrm>
              <a:prstGeom prst="rect">
                <a:avLst/>
              </a:prstGeom>
              <a:solidFill>
                <a:schemeClr val="folHlink"/>
              </a:solid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9" name="Rectangle 6"/>
              <p:cNvSpPr>
                <a:spLocks noChangeArrowheads="1"/>
              </p:cNvSpPr>
              <p:nvPr userDrawn="1"/>
            </p:nvSpPr>
            <p:spPr bwMode="ltGray">
              <a:xfrm>
                <a:off x="1716" y="1068"/>
                <a:ext cx="2112" cy="108"/>
              </a:xfrm>
              <a:prstGeom prst="rect">
                <a:avLst/>
              </a:prstGeom>
              <a:solidFill>
                <a:schemeClr val="folHlink"/>
              </a:solid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90" name="Rectangle 7"/>
              <p:cNvSpPr>
                <a:spLocks noChangeArrowheads="1"/>
              </p:cNvSpPr>
              <p:nvPr userDrawn="1"/>
            </p:nvSpPr>
            <p:spPr bwMode="ltGray">
              <a:xfrm>
                <a:off x="1713" y="954"/>
                <a:ext cx="1872" cy="144"/>
              </a:xfrm>
              <a:prstGeom prst="rect">
                <a:avLst/>
              </a:prstGeom>
              <a:solidFill>
                <a:schemeClr val="folHlink"/>
              </a:solid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sp>
          <p:nvSpPr>
            <p:cNvPr id="6" name="Rectangle 8"/>
            <p:cNvSpPr>
              <a:spLocks noChangeArrowheads="1"/>
            </p:cNvSpPr>
            <p:nvPr userDrawn="1"/>
          </p:nvSpPr>
          <p:spPr bwMode="ltGray">
            <a:xfrm>
              <a:off x="2112" y="0"/>
              <a:ext cx="3648" cy="96"/>
            </a:xfrm>
            <a:prstGeom prst="rect">
              <a:avLst/>
            </a:prstGeom>
            <a:solidFill>
              <a:schemeClr val="folHlink"/>
            </a:solid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nvGrpSpPr>
            <p:cNvPr id="7" name="Group 9"/>
            <p:cNvGrpSpPr>
              <a:grpSpLocks/>
            </p:cNvGrpSpPr>
            <p:nvPr userDrawn="1"/>
          </p:nvGrpSpPr>
          <p:grpSpPr bwMode="auto">
            <a:xfrm>
              <a:off x="0" y="0"/>
              <a:ext cx="5760" cy="4320"/>
              <a:chOff x="0" y="0"/>
              <a:chExt cx="5760" cy="4320"/>
            </a:xfrm>
          </p:grpSpPr>
          <p:grpSp>
            <p:nvGrpSpPr>
              <p:cNvPr id="34" name="Group 10"/>
              <p:cNvGrpSpPr>
                <a:grpSpLocks/>
              </p:cNvGrpSpPr>
              <p:nvPr/>
            </p:nvGrpSpPr>
            <p:grpSpPr bwMode="auto">
              <a:xfrm>
                <a:off x="0" y="192"/>
                <a:ext cx="5760" cy="4032"/>
                <a:chOff x="0" y="192"/>
                <a:chExt cx="5760" cy="4032"/>
              </a:xfrm>
            </p:grpSpPr>
            <p:sp>
              <p:nvSpPr>
                <p:cNvPr id="65" name="Line 11"/>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6" name="Line 12"/>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7" name="Line 13"/>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8" name="Line 14"/>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9" name="Line 15"/>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0" name="Line 16"/>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1" name="Line 17"/>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2" name="Line 18"/>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3" name="Line 19"/>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4" name="Line 20"/>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5" name="Line 21"/>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6" name="Line 22"/>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7" name="Line 23"/>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8" name="Line 24"/>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9" name="Line 25"/>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0" name="Line 26"/>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1" name="Line 27"/>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2" name="Line 28"/>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3" name="Line 29"/>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4" name="Line 30"/>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5" name="Line 31"/>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6" name="Line 32"/>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nvGrpSpPr>
              <p:cNvPr id="35" name="Group 33"/>
              <p:cNvGrpSpPr>
                <a:grpSpLocks/>
              </p:cNvGrpSpPr>
              <p:nvPr/>
            </p:nvGrpSpPr>
            <p:grpSpPr bwMode="auto">
              <a:xfrm>
                <a:off x="192" y="0"/>
                <a:ext cx="5376" cy="4320"/>
                <a:chOff x="192" y="0"/>
                <a:chExt cx="5376" cy="4320"/>
              </a:xfrm>
            </p:grpSpPr>
            <p:sp>
              <p:nvSpPr>
                <p:cNvPr id="36" name="Line 34"/>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37" name="Line 35"/>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38" name="Line 36"/>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39" name="Line 37"/>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0" name="Line 38"/>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1" name="Line 39"/>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2" name="Line 40"/>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3" name="Line 41"/>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4" name="Line 42"/>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5" name="Line 43"/>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6" name="Line 44"/>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7" name="Line 45"/>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8" name="Line 46"/>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9" name="Line 47"/>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0" name="Line 48"/>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1" name="Line 49"/>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2" name="Line 50"/>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3" name="Line 51"/>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4" name="Line 52"/>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5" name="Line 53"/>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6" name="Line 54"/>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7" name="Line 55"/>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8" name="Line 56"/>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9" name="Line 57"/>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0" name="Line 58"/>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1" name="Line 59"/>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2" name="Line 60"/>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3" name="Line 61"/>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4" name="Line 62"/>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grpSp>
          <p:nvGrpSpPr>
            <p:cNvPr id="8" name="Group 63"/>
            <p:cNvGrpSpPr>
              <a:grpSpLocks/>
            </p:cNvGrpSpPr>
            <p:nvPr userDrawn="1"/>
          </p:nvGrpSpPr>
          <p:grpSpPr bwMode="auto">
            <a:xfrm>
              <a:off x="4512" y="3984"/>
              <a:ext cx="912" cy="288"/>
              <a:chOff x="4512" y="3984"/>
              <a:chExt cx="912" cy="288"/>
            </a:xfrm>
          </p:grpSpPr>
          <p:sp>
            <p:nvSpPr>
              <p:cNvPr id="29" name="Rectangle 64"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30" name="Line 65"/>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31" name="Line 66"/>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32" name="Line 67"/>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33" name="Line 68"/>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sp>
          <p:nvSpPr>
            <p:cNvPr id="9" name="Line 69"/>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nvGrpSpPr>
            <p:cNvPr id="10" name="Group 70"/>
            <p:cNvGrpSpPr>
              <a:grpSpLocks/>
            </p:cNvGrpSpPr>
            <p:nvPr userDrawn="1"/>
          </p:nvGrpSpPr>
          <p:grpSpPr bwMode="auto">
            <a:xfrm>
              <a:off x="261" y="1962"/>
              <a:ext cx="3567" cy="1494"/>
              <a:chOff x="261" y="877"/>
              <a:chExt cx="3567" cy="1494"/>
            </a:xfrm>
          </p:grpSpPr>
          <p:sp>
            <p:nvSpPr>
              <p:cNvPr id="11" name="Line 71"/>
              <p:cNvSpPr>
                <a:spLocks noChangeShapeType="1"/>
              </p:cNvSpPr>
              <p:nvPr/>
            </p:nvSpPr>
            <p:spPr bwMode="ltGray">
              <a:xfrm flipH="1">
                <a:off x="261" y="951"/>
                <a:ext cx="1533" cy="3"/>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 name="Line 72"/>
              <p:cNvSpPr>
                <a:spLocks noChangeShapeType="1"/>
              </p:cNvSpPr>
              <p:nvPr/>
            </p:nvSpPr>
            <p:spPr bwMode="ltGray">
              <a:xfrm>
                <a:off x="383" y="879"/>
                <a:ext cx="0" cy="1492"/>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3" name="Arc 73"/>
              <p:cNvSpPr>
                <a:spLocks/>
              </p:cNvSpPr>
              <p:nvPr/>
            </p:nvSpPr>
            <p:spPr bwMode="ltGray">
              <a:xfrm rot="16200000" flipH="1">
                <a:off x="302" y="87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4" name="Arc 74"/>
              <p:cNvSpPr>
                <a:spLocks/>
              </p:cNvSpPr>
              <p:nvPr userDrawn="1"/>
            </p:nvSpPr>
            <p:spPr bwMode="ltGray">
              <a:xfrm>
                <a:off x="692" y="895"/>
                <a:ext cx="267" cy="209"/>
              </a:xfrm>
              <a:custGeom>
                <a:avLst/>
                <a:gdLst>
                  <a:gd name="G0" fmla="+- 16787 0 0"/>
                  <a:gd name="G1" fmla="+- 8563 0 0"/>
                  <a:gd name="G2" fmla="+- 21600 0 0"/>
                  <a:gd name="T0" fmla="*/ 36617 w 38387"/>
                  <a:gd name="T1" fmla="*/ 0 h 30163"/>
                  <a:gd name="T2" fmla="*/ 0 w 38387"/>
                  <a:gd name="T3" fmla="*/ 22156 h 30163"/>
                  <a:gd name="T4" fmla="*/ 16787 w 38387"/>
                  <a:gd name="T5" fmla="*/ 8563 h 30163"/>
                </a:gdLst>
                <a:ahLst/>
                <a:cxnLst>
                  <a:cxn ang="0">
                    <a:pos x="T0" y="T1"/>
                  </a:cxn>
                  <a:cxn ang="0">
                    <a:pos x="T2" y="T3"/>
                  </a:cxn>
                  <a:cxn ang="0">
                    <a:pos x="T4" y="T5"/>
                  </a:cxn>
                </a:cxnLst>
                <a:rect l="0" t="0" r="r" b="b"/>
                <a:pathLst>
                  <a:path w="38387" h="30163" fill="none" extrusionOk="0">
                    <a:moveTo>
                      <a:pt x="36617" y="-1"/>
                    </a:moveTo>
                    <a:cubicBezTo>
                      <a:pt x="37784" y="2703"/>
                      <a:pt x="38387" y="5617"/>
                      <a:pt x="38387" y="8563"/>
                    </a:cubicBezTo>
                    <a:cubicBezTo>
                      <a:pt x="38387" y="20492"/>
                      <a:pt x="28716" y="30163"/>
                      <a:pt x="16787" y="30163"/>
                    </a:cubicBezTo>
                    <a:cubicBezTo>
                      <a:pt x="10269" y="30163"/>
                      <a:pt x="4101" y="27220"/>
                      <a:pt x="0" y="22155"/>
                    </a:cubicBezTo>
                  </a:path>
                  <a:path w="38387" h="30163" stroke="0" extrusionOk="0">
                    <a:moveTo>
                      <a:pt x="36617" y="-1"/>
                    </a:moveTo>
                    <a:cubicBezTo>
                      <a:pt x="37784" y="2703"/>
                      <a:pt x="38387" y="5617"/>
                      <a:pt x="38387" y="8563"/>
                    </a:cubicBezTo>
                    <a:cubicBezTo>
                      <a:pt x="38387" y="20492"/>
                      <a:pt x="28716" y="30163"/>
                      <a:pt x="16787" y="30163"/>
                    </a:cubicBezTo>
                    <a:cubicBezTo>
                      <a:pt x="10269" y="30163"/>
                      <a:pt x="4101" y="27220"/>
                      <a:pt x="0" y="22155"/>
                    </a:cubicBezTo>
                    <a:lnTo>
                      <a:pt x="16787" y="8563"/>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5" name="Arc 75"/>
              <p:cNvSpPr>
                <a:spLocks/>
              </p:cNvSpPr>
              <p:nvPr userDrawn="1"/>
            </p:nvSpPr>
            <p:spPr bwMode="ltGray">
              <a:xfrm flipV="1">
                <a:off x="834" y="893"/>
                <a:ext cx="288" cy="322"/>
              </a:xfrm>
              <a:custGeom>
                <a:avLst/>
                <a:gdLst>
                  <a:gd name="G0" fmla="+- 21600 0 0"/>
                  <a:gd name="G1" fmla="+- 5361 0 0"/>
                  <a:gd name="G2" fmla="+- 21600 0 0"/>
                  <a:gd name="T0" fmla="*/ 10995 w 21600"/>
                  <a:gd name="T1" fmla="*/ 24179 h 24179"/>
                  <a:gd name="T2" fmla="*/ 676 w 21600"/>
                  <a:gd name="T3" fmla="*/ 0 h 24179"/>
                  <a:gd name="T4" fmla="*/ 21600 w 21600"/>
                  <a:gd name="T5" fmla="*/ 5361 h 24179"/>
                </a:gdLst>
                <a:ahLst/>
                <a:cxnLst>
                  <a:cxn ang="0">
                    <a:pos x="T0" y="T1"/>
                  </a:cxn>
                  <a:cxn ang="0">
                    <a:pos x="T2" y="T3"/>
                  </a:cxn>
                  <a:cxn ang="0">
                    <a:pos x="T4" y="T5"/>
                  </a:cxn>
                </a:cxnLst>
                <a:rect l="0" t="0" r="r" b="b"/>
                <a:pathLst>
                  <a:path w="21600" h="24179" fill="none" extrusionOk="0">
                    <a:moveTo>
                      <a:pt x="10995" y="24178"/>
                    </a:moveTo>
                    <a:cubicBezTo>
                      <a:pt x="4202" y="20350"/>
                      <a:pt x="0" y="13158"/>
                      <a:pt x="0" y="5361"/>
                    </a:cubicBezTo>
                    <a:cubicBezTo>
                      <a:pt x="-1" y="3552"/>
                      <a:pt x="227" y="1751"/>
                      <a:pt x="675" y="-1"/>
                    </a:cubicBezTo>
                  </a:path>
                  <a:path w="21600" h="24179" stroke="0" extrusionOk="0">
                    <a:moveTo>
                      <a:pt x="10995" y="24178"/>
                    </a:moveTo>
                    <a:cubicBezTo>
                      <a:pt x="4202" y="20350"/>
                      <a:pt x="0" y="13158"/>
                      <a:pt x="0" y="5361"/>
                    </a:cubicBezTo>
                    <a:cubicBezTo>
                      <a:pt x="-1" y="3552"/>
                      <a:pt x="227" y="1751"/>
                      <a:pt x="675" y="-1"/>
                    </a:cubicBezTo>
                    <a:lnTo>
                      <a:pt x="21600" y="5361"/>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6" name="Arc 76"/>
              <p:cNvSpPr>
                <a:spLocks/>
              </p:cNvSpPr>
              <p:nvPr userDrawn="1"/>
            </p:nvSpPr>
            <p:spPr bwMode="ltGray">
              <a:xfrm flipV="1">
                <a:off x="1124" y="888"/>
                <a:ext cx="288" cy="329"/>
              </a:xfrm>
              <a:custGeom>
                <a:avLst/>
                <a:gdLst>
                  <a:gd name="G0" fmla="+- 0 0 0"/>
                  <a:gd name="G1" fmla="+- 4933 0 0"/>
                  <a:gd name="G2" fmla="+- 21600 0 0"/>
                  <a:gd name="T0" fmla="*/ 21029 w 21600"/>
                  <a:gd name="T1" fmla="*/ 0 h 24653"/>
                  <a:gd name="T2" fmla="*/ 8813 w 21600"/>
                  <a:gd name="T3" fmla="*/ 24653 h 24653"/>
                  <a:gd name="T4" fmla="*/ 0 w 21600"/>
                  <a:gd name="T5" fmla="*/ 4933 h 24653"/>
                </a:gdLst>
                <a:ahLst/>
                <a:cxnLst>
                  <a:cxn ang="0">
                    <a:pos x="T0" y="T1"/>
                  </a:cxn>
                  <a:cxn ang="0">
                    <a:pos x="T2" y="T3"/>
                  </a:cxn>
                  <a:cxn ang="0">
                    <a:pos x="T4" y="T5"/>
                  </a:cxn>
                </a:cxnLst>
                <a:rect l="0" t="0" r="r" b="b"/>
                <a:pathLst>
                  <a:path w="21600" h="24653" fill="none" extrusionOk="0">
                    <a:moveTo>
                      <a:pt x="21029" y="-1"/>
                    </a:moveTo>
                    <a:cubicBezTo>
                      <a:pt x="21408" y="1616"/>
                      <a:pt x="21600" y="3272"/>
                      <a:pt x="21600" y="4933"/>
                    </a:cubicBezTo>
                    <a:cubicBezTo>
                      <a:pt x="21600" y="13452"/>
                      <a:pt x="16591" y="21176"/>
                      <a:pt x="8813" y="24653"/>
                    </a:cubicBezTo>
                  </a:path>
                  <a:path w="21600" h="24653" stroke="0" extrusionOk="0">
                    <a:moveTo>
                      <a:pt x="21029" y="-1"/>
                    </a:moveTo>
                    <a:cubicBezTo>
                      <a:pt x="21408" y="1616"/>
                      <a:pt x="21600" y="3272"/>
                      <a:pt x="21600" y="4933"/>
                    </a:cubicBezTo>
                    <a:cubicBezTo>
                      <a:pt x="21600" y="13452"/>
                      <a:pt x="16591" y="21176"/>
                      <a:pt x="8813" y="24653"/>
                    </a:cubicBezTo>
                    <a:lnTo>
                      <a:pt x="0" y="4933"/>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7" name="Line 77"/>
              <p:cNvSpPr>
                <a:spLocks noChangeShapeType="1"/>
              </p:cNvSpPr>
              <p:nvPr userDrawn="1"/>
            </p:nvSpPr>
            <p:spPr bwMode="ltGray">
              <a:xfrm flipV="1">
                <a:off x="720" y="891"/>
                <a:ext cx="417" cy="327"/>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8" name="Line 78"/>
              <p:cNvSpPr>
                <a:spLocks noChangeShapeType="1"/>
              </p:cNvSpPr>
              <p:nvPr userDrawn="1"/>
            </p:nvSpPr>
            <p:spPr bwMode="ltGray">
              <a:xfrm>
                <a:off x="771" y="891"/>
                <a:ext cx="300" cy="324"/>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9" name="Arc 79"/>
              <p:cNvSpPr>
                <a:spLocks/>
              </p:cNvSpPr>
              <p:nvPr userDrawn="1"/>
            </p:nvSpPr>
            <p:spPr bwMode="ltGray">
              <a:xfrm flipV="1">
                <a:off x="2708" y="954"/>
                <a:ext cx="727" cy="619"/>
              </a:xfrm>
              <a:custGeom>
                <a:avLst/>
                <a:gdLst>
                  <a:gd name="G0" fmla="+- 18917 0 0"/>
                  <a:gd name="G1" fmla="+- 0 0 0"/>
                  <a:gd name="G2" fmla="+- 21600 0 0"/>
                  <a:gd name="T0" fmla="*/ 4536 w 18917"/>
                  <a:gd name="T1" fmla="*/ 16117 h 16117"/>
                  <a:gd name="T2" fmla="*/ 0 w 18917"/>
                  <a:gd name="T3" fmla="*/ 10426 h 16117"/>
                  <a:gd name="T4" fmla="*/ 18917 w 18917"/>
                  <a:gd name="T5" fmla="*/ 0 h 16117"/>
                </a:gdLst>
                <a:ahLst/>
                <a:cxnLst>
                  <a:cxn ang="0">
                    <a:pos x="T0" y="T1"/>
                  </a:cxn>
                  <a:cxn ang="0">
                    <a:pos x="T2" y="T3"/>
                  </a:cxn>
                  <a:cxn ang="0">
                    <a:pos x="T4" y="T5"/>
                  </a:cxn>
                </a:cxnLst>
                <a:rect l="0" t="0" r="r" b="b"/>
                <a:pathLst>
                  <a:path w="18917" h="16117" fill="none" extrusionOk="0">
                    <a:moveTo>
                      <a:pt x="4536" y="16116"/>
                    </a:moveTo>
                    <a:cubicBezTo>
                      <a:pt x="2713" y="14490"/>
                      <a:pt x="1179" y="12565"/>
                      <a:pt x="-1" y="10426"/>
                    </a:cubicBezTo>
                  </a:path>
                  <a:path w="18917" h="16117" stroke="0" extrusionOk="0">
                    <a:moveTo>
                      <a:pt x="4536" y="16116"/>
                    </a:moveTo>
                    <a:cubicBezTo>
                      <a:pt x="2713" y="14490"/>
                      <a:pt x="1179" y="12565"/>
                      <a:pt x="-1" y="10426"/>
                    </a:cubicBezTo>
                    <a:lnTo>
                      <a:pt x="18917" y="0"/>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0" name="Arc 80"/>
              <p:cNvSpPr>
                <a:spLocks/>
              </p:cNvSpPr>
              <p:nvPr userDrawn="1"/>
            </p:nvSpPr>
            <p:spPr bwMode="ltGray">
              <a:xfrm>
                <a:off x="3076" y="922"/>
                <a:ext cx="425" cy="215"/>
              </a:xfrm>
              <a:custGeom>
                <a:avLst/>
                <a:gdLst>
                  <a:gd name="G0" fmla="+- 21430 0 0"/>
                  <a:gd name="G1" fmla="+- 0 0 0"/>
                  <a:gd name="G2" fmla="+- 21600 0 0"/>
                  <a:gd name="T0" fmla="*/ 42771 w 42771"/>
                  <a:gd name="T1" fmla="*/ 3334 h 21600"/>
                  <a:gd name="T2" fmla="*/ 0 w 42771"/>
                  <a:gd name="T3" fmla="*/ 2703 h 21600"/>
                  <a:gd name="T4" fmla="*/ 21430 w 42771"/>
                  <a:gd name="T5" fmla="*/ 0 h 21600"/>
                </a:gdLst>
                <a:ahLst/>
                <a:cxnLst>
                  <a:cxn ang="0">
                    <a:pos x="T0" y="T1"/>
                  </a:cxn>
                  <a:cxn ang="0">
                    <a:pos x="T2" y="T3"/>
                  </a:cxn>
                  <a:cxn ang="0">
                    <a:pos x="T4" y="T5"/>
                  </a:cxn>
                </a:cxnLst>
                <a:rect l="0" t="0" r="r" b="b"/>
                <a:pathLst>
                  <a:path w="42771" h="21600" fill="none" extrusionOk="0">
                    <a:moveTo>
                      <a:pt x="42771" y="3334"/>
                    </a:moveTo>
                    <a:cubicBezTo>
                      <a:pt x="41128" y="13848"/>
                      <a:pt x="32072" y="21599"/>
                      <a:pt x="21430" y="21600"/>
                    </a:cubicBezTo>
                    <a:cubicBezTo>
                      <a:pt x="10545" y="21600"/>
                      <a:pt x="1361" y="13501"/>
                      <a:pt x="-1" y="2703"/>
                    </a:cubicBezTo>
                  </a:path>
                  <a:path w="42771" h="21600" stroke="0" extrusionOk="0">
                    <a:moveTo>
                      <a:pt x="42771" y="3334"/>
                    </a:moveTo>
                    <a:cubicBezTo>
                      <a:pt x="41128" y="13848"/>
                      <a:pt x="32072" y="21599"/>
                      <a:pt x="21430" y="21600"/>
                    </a:cubicBezTo>
                    <a:cubicBezTo>
                      <a:pt x="10545" y="21600"/>
                      <a:pt x="1361" y="13501"/>
                      <a:pt x="-1" y="2703"/>
                    </a:cubicBezTo>
                    <a:lnTo>
                      <a:pt x="21430" y="0"/>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1" name="Arc 81"/>
              <p:cNvSpPr>
                <a:spLocks/>
              </p:cNvSpPr>
              <p:nvPr userDrawn="1"/>
            </p:nvSpPr>
            <p:spPr bwMode="ltGray">
              <a:xfrm flipH="1" flipV="1">
                <a:off x="3441" y="1037"/>
                <a:ext cx="288" cy="144"/>
              </a:xfrm>
              <a:custGeom>
                <a:avLst/>
                <a:gdLst>
                  <a:gd name="G0" fmla="+- 21571 0 0"/>
                  <a:gd name="G1" fmla="+- 0 0 0"/>
                  <a:gd name="G2" fmla="+- 21600 0 0"/>
                  <a:gd name="T0" fmla="*/ 43129 w 43129"/>
                  <a:gd name="T1" fmla="*/ 1348 h 21600"/>
                  <a:gd name="T2" fmla="*/ 0 w 43129"/>
                  <a:gd name="T3" fmla="*/ 1115 h 21600"/>
                  <a:gd name="T4" fmla="*/ 21571 w 43129"/>
                  <a:gd name="T5" fmla="*/ 0 h 21600"/>
                </a:gdLst>
                <a:ahLst/>
                <a:cxnLst>
                  <a:cxn ang="0">
                    <a:pos x="T0" y="T1"/>
                  </a:cxn>
                  <a:cxn ang="0">
                    <a:pos x="T2" y="T3"/>
                  </a:cxn>
                  <a:cxn ang="0">
                    <a:pos x="T4" y="T5"/>
                  </a:cxn>
                </a:cxnLst>
                <a:rect l="0" t="0" r="r" b="b"/>
                <a:pathLst>
                  <a:path w="43129" h="21600" fill="none" extrusionOk="0">
                    <a:moveTo>
                      <a:pt x="43128" y="1347"/>
                    </a:moveTo>
                    <a:cubicBezTo>
                      <a:pt x="42417" y="12731"/>
                      <a:pt x="32976" y="21599"/>
                      <a:pt x="21571" y="21600"/>
                    </a:cubicBezTo>
                    <a:cubicBezTo>
                      <a:pt x="10074" y="21600"/>
                      <a:pt x="593" y="12595"/>
                      <a:pt x="-1" y="1115"/>
                    </a:cubicBezTo>
                  </a:path>
                  <a:path w="43129" h="21600" stroke="0" extrusionOk="0">
                    <a:moveTo>
                      <a:pt x="43128" y="1347"/>
                    </a:moveTo>
                    <a:cubicBezTo>
                      <a:pt x="42417" y="12731"/>
                      <a:pt x="32976" y="21599"/>
                      <a:pt x="21571" y="21600"/>
                    </a:cubicBezTo>
                    <a:cubicBezTo>
                      <a:pt x="10074" y="21600"/>
                      <a:pt x="593" y="12595"/>
                      <a:pt x="-1" y="1115"/>
                    </a:cubicBezTo>
                    <a:lnTo>
                      <a:pt x="21571" y="0"/>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2" name="Arc 82"/>
              <p:cNvSpPr>
                <a:spLocks/>
              </p:cNvSpPr>
              <p:nvPr userDrawn="1"/>
            </p:nvSpPr>
            <p:spPr bwMode="ltGray">
              <a:xfrm flipH="1" flipV="1">
                <a:off x="2745" y="1045"/>
                <a:ext cx="201" cy="130"/>
              </a:xfrm>
              <a:custGeom>
                <a:avLst/>
                <a:gdLst>
                  <a:gd name="G0" fmla="+- 21600 0 0"/>
                  <a:gd name="G1" fmla="+- 6405 0 0"/>
                  <a:gd name="G2" fmla="+- 21600 0 0"/>
                  <a:gd name="T0" fmla="*/ 42229 w 43200"/>
                  <a:gd name="T1" fmla="*/ 0 h 28005"/>
                  <a:gd name="T2" fmla="*/ 764 w 43200"/>
                  <a:gd name="T3" fmla="*/ 710 h 28005"/>
                  <a:gd name="T4" fmla="*/ 21600 w 43200"/>
                  <a:gd name="T5" fmla="*/ 6405 h 28005"/>
                </a:gdLst>
                <a:ahLst/>
                <a:cxnLst>
                  <a:cxn ang="0">
                    <a:pos x="T0" y="T1"/>
                  </a:cxn>
                  <a:cxn ang="0">
                    <a:pos x="T2" y="T3"/>
                  </a:cxn>
                  <a:cxn ang="0">
                    <a:pos x="T4" y="T5"/>
                  </a:cxn>
                </a:cxnLst>
                <a:rect l="0" t="0" r="r" b="b"/>
                <a:pathLst>
                  <a:path w="43200" h="28005" fill="none" extrusionOk="0">
                    <a:moveTo>
                      <a:pt x="42228" y="0"/>
                    </a:moveTo>
                    <a:cubicBezTo>
                      <a:pt x="42872" y="2074"/>
                      <a:pt x="43200" y="4233"/>
                      <a:pt x="43200" y="6405"/>
                    </a:cubicBezTo>
                    <a:cubicBezTo>
                      <a:pt x="43200" y="18334"/>
                      <a:pt x="33529" y="28005"/>
                      <a:pt x="21600" y="28005"/>
                    </a:cubicBezTo>
                    <a:cubicBezTo>
                      <a:pt x="9670" y="28005"/>
                      <a:pt x="0" y="18334"/>
                      <a:pt x="0" y="6405"/>
                    </a:cubicBezTo>
                    <a:cubicBezTo>
                      <a:pt x="-1" y="4481"/>
                      <a:pt x="257" y="2565"/>
                      <a:pt x="764" y="710"/>
                    </a:cubicBezTo>
                  </a:path>
                  <a:path w="43200" h="28005" stroke="0" extrusionOk="0">
                    <a:moveTo>
                      <a:pt x="42228" y="0"/>
                    </a:moveTo>
                    <a:cubicBezTo>
                      <a:pt x="42872" y="2074"/>
                      <a:pt x="43200" y="4233"/>
                      <a:pt x="43200" y="6405"/>
                    </a:cubicBezTo>
                    <a:cubicBezTo>
                      <a:pt x="43200" y="18334"/>
                      <a:pt x="33529" y="28005"/>
                      <a:pt x="21600" y="28005"/>
                    </a:cubicBezTo>
                    <a:cubicBezTo>
                      <a:pt x="9670" y="28005"/>
                      <a:pt x="0" y="18334"/>
                      <a:pt x="0" y="6405"/>
                    </a:cubicBezTo>
                    <a:cubicBezTo>
                      <a:pt x="-1" y="4481"/>
                      <a:pt x="257" y="2565"/>
                      <a:pt x="764" y="710"/>
                    </a:cubicBezTo>
                    <a:lnTo>
                      <a:pt x="21600" y="6405"/>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3" name="Line 83"/>
              <p:cNvSpPr>
                <a:spLocks noChangeShapeType="1"/>
              </p:cNvSpPr>
              <p:nvPr userDrawn="1"/>
            </p:nvSpPr>
            <p:spPr bwMode="ltGray">
              <a:xfrm>
                <a:off x="2784" y="960"/>
                <a:ext cx="219" cy="216"/>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4" name="Line 84"/>
              <p:cNvSpPr>
                <a:spLocks noChangeShapeType="1"/>
              </p:cNvSpPr>
              <p:nvPr userDrawn="1"/>
            </p:nvSpPr>
            <p:spPr bwMode="ltGray">
              <a:xfrm>
                <a:off x="3282" y="951"/>
                <a:ext cx="300" cy="222"/>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5" name="Line 85"/>
              <p:cNvSpPr>
                <a:spLocks noChangeShapeType="1"/>
              </p:cNvSpPr>
              <p:nvPr userDrawn="1"/>
            </p:nvSpPr>
            <p:spPr bwMode="ltGray">
              <a:xfrm flipH="1">
                <a:off x="2976" y="951"/>
                <a:ext cx="300" cy="222"/>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6" name="Line 86"/>
              <p:cNvSpPr>
                <a:spLocks noChangeShapeType="1"/>
              </p:cNvSpPr>
              <p:nvPr userDrawn="1"/>
            </p:nvSpPr>
            <p:spPr bwMode="ltGray">
              <a:xfrm>
                <a:off x="3279" y="951"/>
                <a:ext cx="0" cy="225"/>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7" name="Line 87"/>
              <p:cNvSpPr>
                <a:spLocks noChangeShapeType="1"/>
              </p:cNvSpPr>
              <p:nvPr userDrawn="1"/>
            </p:nvSpPr>
            <p:spPr bwMode="ltGray">
              <a:xfrm>
                <a:off x="3579" y="951"/>
                <a:ext cx="0" cy="297"/>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8" name="Line 88"/>
              <p:cNvSpPr>
                <a:spLocks noChangeShapeType="1"/>
              </p:cNvSpPr>
              <p:nvPr userDrawn="1"/>
            </p:nvSpPr>
            <p:spPr bwMode="ltGray">
              <a:xfrm>
                <a:off x="288" y="1176"/>
                <a:ext cx="3540"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sp>
        <p:nvSpPr>
          <p:cNvPr id="13401" name="Rectangle 89"/>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13402" name="Rectangle 90" descr="Rectangle: Click to edit Master text styles&#10;Second level&#10;Third level&#10;Fourth level&#10;Fifth level"/>
          <p:cNvSpPr>
            <a:spLocks noGrp="1" noChangeArrowheads="1"/>
          </p:cNvSpPr>
          <p:nvPr>
            <p:ph type="subTitle" idx="1"/>
          </p:nvPr>
        </p:nvSpPr>
        <p:spPr>
          <a:xfrm>
            <a:off x="990600" y="3886200"/>
            <a:ext cx="6400800" cy="1752600"/>
          </a:xfrm>
        </p:spPr>
        <p:txBody>
          <a:bodyPr anchor="ctr"/>
          <a:lstStyle>
            <a:lvl1pPr marL="0" indent="0">
              <a:buFontTx/>
              <a:buNone/>
              <a:defRPr/>
            </a:lvl1pPr>
          </a:lstStyle>
          <a:p>
            <a:r>
              <a:rPr lang="en-US"/>
              <a:t>Click to edit Master subtitle style</a:t>
            </a:r>
          </a:p>
        </p:txBody>
      </p:sp>
      <p:sp>
        <p:nvSpPr>
          <p:cNvPr id="91" name="Rectangle 91"/>
          <p:cNvSpPr>
            <a:spLocks noGrp="1" noChangeArrowheads="1"/>
          </p:cNvSpPr>
          <p:nvPr>
            <p:ph type="dt" sz="half" idx="10"/>
          </p:nvPr>
        </p:nvSpPr>
        <p:spPr>
          <a:xfrm>
            <a:off x="7239000" y="6248400"/>
            <a:ext cx="1339850" cy="457200"/>
          </a:xfrm>
        </p:spPr>
        <p:txBody>
          <a:bodyPr/>
          <a:lstStyle>
            <a:lvl1pPr algn="ctr">
              <a:defRPr/>
            </a:lvl1pPr>
          </a:lstStyle>
          <a:p>
            <a:pPr>
              <a:defRPr/>
            </a:pPr>
            <a:endParaRPr lang="en-US">
              <a:solidFill>
                <a:srgbClr val="40458C"/>
              </a:solidFill>
            </a:endParaRPr>
          </a:p>
        </p:txBody>
      </p:sp>
      <p:sp>
        <p:nvSpPr>
          <p:cNvPr id="92" name="Rectangle 92"/>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40458C"/>
              </a:solidFill>
            </a:endParaRPr>
          </a:p>
        </p:txBody>
      </p:sp>
      <p:sp>
        <p:nvSpPr>
          <p:cNvPr id="93" name="Rectangle 93"/>
          <p:cNvSpPr>
            <a:spLocks noGrp="1" noChangeArrowheads="1"/>
          </p:cNvSpPr>
          <p:nvPr>
            <p:ph type="sldNum" sz="quarter" idx="12"/>
          </p:nvPr>
        </p:nvSpPr>
        <p:spPr>
          <a:xfrm>
            <a:off x="685800" y="6248400"/>
            <a:ext cx="1905000" cy="457200"/>
          </a:xfrm>
        </p:spPr>
        <p:txBody>
          <a:bodyPr/>
          <a:lstStyle>
            <a:lvl1pPr>
              <a:defRPr/>
            </a:lvl1pPr>
          </a:lstStyle>
          <a:p>
            <a:pPr>
              <a:defRPr/>
            </a:pPr>
            <a:r>
              <a:rPr lang="en-US">
                <a:solidFill>
                  <a:srgbClr val="40458C"/>
                </a:solidFill>
              </a:rPr>
              <a:t>Page </a:t>
            </a:r>
            <a:fld id="{937328F3-7C53-4865-A0AE-8FA2BB56A923}"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54344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6"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DE4CF360-6A7C-496F-94DF-3BF874F4EEC4}"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079112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6"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E8D9D3CC-5B54-4B40-B42B-A4C37EAD1047}"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02342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6"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7"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587D500B-C684-4D69-98B7-535A45C7BCD9}"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27012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8"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9"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20AE4983-83B7-4275-9AF1-63DFEBA7006B}"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4231740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4"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5"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449AF194-1E0A-457C-986E-70B82BE62A25}"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2245270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3"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4"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1596F5C5-1BCB-42A2-A83E-BED99BABF009}"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574480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6"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7"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1C50547D-94D4-48FC-A46C-2D1189287DD6}"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4534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6241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6"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7"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2C2F8107-8F63-44E2-AA98-AB3DB6BA4015}"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298316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6"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01389528-A6AD-43F9-8552-46E96813166B}"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59630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6"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27262F50-0434-4D68-BF89-6321B0C0BBC5}"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4255944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905000"/>
            <a:ext cx="7772400" cy="4114800"/>
          </a:xfrm>
        </p:spPr>
        <p:txBody>
          <a:bodyPr/>
          <a:lstStyle/>
          <a:p>
            <a:pPr lvl="0"/>
            <a:endParaRPr lang="en-US" noProof="0" dirty="0" smtClean="0"/>
          </a:p>
        </p:txBody>
      </p:sp>
      <p:sp>
        <p:nvSpPr>
          <p:cNvPr id="4"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6"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48853CE8-E490-424E-9AB9-1B697DBA643A}"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208436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905000"/>
            <a:ext cx="7772400" cy="4114800"/>
          </a:xfrm>
        </p:spPr>
        <p:txBody>
          <a:bodyPr/>
          <a:lstStyle/>
          <a:p>
            <a:pPr lvl="0"/>
            <a:endParaRPr lang="en-US" noProof="0" dirty="0" smtClean="0"/>
          </a:p>
        </p:txBody>
      </p:sp>
      <p:sp>
        <p:nvSpPr>
          <p:cNvPr id="4"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6"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C3124A71-6B43-47ED-BE33-8038BDB717EE}"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83910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04800"/>
            <a:ext cx="8001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4"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5"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B84C418D-6444-4CFE-8B94-EDED64ABD8B9}"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27312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userDrawn="1"/>
          </p:nvGrpSpPr>
          <p:grpSpPr bwMode="auto">
            <a:xfrm>
              <a:off x="696" y="1979"/>
              <a:ext cx="3132" cy="324"/>
              <a:chOff x="696" y="894"/>
              <a:chExt cx="3132" cy="324"/>
            </a:xfrm>
          </p:grpSpPr>
          <p:sp>
            <p:nvSpPr>
              <p:cNvPr id="87" name="Rectangle 4"/>
              <p:cNvSpPr>
                <a:spLocks noChangeArrowheads="1"/>
              </p:cNvSpPr>
              <p:nvPr userDrawn="1"/>
            </p:nvSpPr>
            <p:spPr bwMode="ltGray">
              <a:xfrm>
                <a:off x="696" y="894"/>
                <a:ext cx="1104" cy="288"/>
              </a:xfrm>
              <a:prstGeom prst="rect">
                <a:avLst/>
              </a:prstGeom>
              <a:solidFill>
                <a:schemeClr val="folHlink"/>
              </a:solid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8" name="Rectangle 5"/>
              <p:cNvSpPr>
                <a:spLocks noChangeArrowheads="1"/>
              </p:cNvSpPr>
              <p:nvPr userDrawn="1"/>
            </p:nvSpPr>
            <p:spPr bwMode="ltGray">
              <a:xfrm>
                <a:off x="696" y="1122"/>
                <a:ext cx="1440" cy="96"/>
              </a:xfrm>
              <a:prstGeom prst="rect">
                <a:avLst/>
              </a:prstGeom>
              <a:solidFill>
                <a:schemeClr val="folHlink"/>
              </a:solid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9" name="Rectangle 6"/>
              <p:cNvSpPr>
                <a:spLocks noChangeArrowheads="1"/>
              </p:cNvSpPr>
              <p:nvPr userDrawn="1"/>
            </p:nvSpPr>
            <p:spPr bwMode="ltGray">
              <a:xfrm>
                <a:off x="1716" y="1068"/>
                <a:ext cx="2112" cy="108"/>
              </a:xfrm>
              <a:prstGeom prst="rect">
                <a:avLst/>
              </a:prstGeom>
              <a:solidFill>
                <a:schemeClr val="folHlink"/>
              </a:solid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90" name="Rectangle 7"/>
              <p:cNvSpPr>
                <a:spLocks noChangeArrowheads="1"/>
              </p:cNvSpPr>
              <p:nvPr userDrawn="1"/>
            </p:nvSpPr>
            <p:spPr bwMode="ltGray">
              <a:xfrm>
                <a:off x="1713" y="954"/>
                <a:ext cx="1872" cy="144"/>
              </a:xfrm>
              <a:prstGeom prst="rect">
                <a:avLst/>
              </a:prstGeom>
              <a:solidFill>
                <a:schemeClr val="folHlink"/>
              </a:solid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sp>
          <p:nvSpPr>
            <p:cNvPr id="6" name="Rectangle 8"/>
            <p:cNvSpPr>
              <a:spLocks noChangeArrowheads="1"/>
            </p:cNvSpPr>
            <p:nvPr userDrawn="1"/>
          </p:nvSpPr>
          <p:spPr bwMode="ltGray">
            <a:xfrm>
              <a:off x="2112" y="0"/>
              <a:ext cx="3648" cy="96"/>
            </a:xfrm>
            <a:prstGeom prst="rect">
              <a:avLst/>
            </a:prstGeom>
            <a:solidFill>
              <a:schemeClr val="folHlink"/>
            </a:solid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nvGrpSpPr>
            <p:cNvPr id="7" name="Group 9"/>
            <p:cNvGrpSpPr>
              <a:grpSpLocks/>
            </p:cNvGrpSpPr>
            <p:nvPr userDrawn="1"/>
          </p:nvGrpSpPr>
          <p:grpSpPr bwMode="auto">
            <a:xfrm>
              <a:off x="0" y="0"/>
              <a:ext cx="5760" cy="4320"/>
              <a:chOff x="0" y="0"/>
              <a:chExt cx="5760" cy="4320"/>
            </a:xfrm>
          </p:grpSpPr>
          <p:grpSp>
            <p:nvGrpSpPr>
              <p:cNvPr id="34" name="Group 10"/>
              <p:cNvGrpSpPr>
                <a:grpSpLocks/>
              </p:cNvGrpSpPr>
              <p:nvPr/>
            </p:nvGrpSpPr>
            <p:grpSpPr bwMode="auto">
              <a:xfrm>
                <a:off x="0" y="192"/>
                <a:ext cx="5760" cy="4032"/>
                <a:chOff x="0" y="192"/>
                <a:chExt cx="5760" cy="4032"/>
              </a:xfrm>
            </p:grpSpPr>
            <p:sp>
              <p:nvSpPr>
                <p:cNvPr id="65" name="Line 11"/>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6" name="Line 12"/>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7" name="Line 13"/>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8" name="Line 14"/>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9" name="Line 15"/>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0" name="Line 16"/>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1" name="Line 17"/>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2" name="Line 18"/>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3" name="Line 19"/>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4" name="Line 20"/>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5" name="Line 21"/>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6" name="Line 22"/>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7" name="Line 23"/>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8" name="Line 24"/>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79" name="Line 25"/>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0" name="Line 26"/>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1" name="Line 27"/>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2" name="Line 28"/>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3" name="Line 29"/>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4" name="Line 30"/>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5" name="Line 31"/>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86" name="Line 32"/>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nvGrpSpPr>
              <p:cNvPr id="35" name="Group 33"/>
              <p:cNvGrpSpPr>
                <a:grpSpLocks/>
              </p:cNvGrpSpPr>
              <p:nvPr/>
            </p:nvGrpSpPr>
            <p:grpSpPr bwMode="auto">
              <a:xfrm>
                <a:off x="192" y="0"/>
                <a:ext cx="5376" cy="4320"/>
                <a:chOff x="192" y="0"/>
                <a:chExt cx="5376" cy="4320"/>
              </a:xfrm>
            </p:grpSpPr>
            <p:sp>
              <p:nvSpPr>
                <p:cNvPr id="36" name="Line 34"/>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37" name="Line 35"/>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38" name="Line 36"/>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39" name="Line 37"/>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0" name="Line 38"/>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1" name="Line 39"/>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2" name="Line 40"/>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3" name="Line 41"/>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4" name="Line 42"/>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5" name="Line 43"/>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6" name="Line 44"/>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7" name="Line 45"/>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8" name="Line 46"/>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49" name="Line 47"/>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0" name="Line 48"/>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1" name="Line 49"/>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2" name="Line 50"/>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3" name="Line 51"/>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4" name="Line 52"/>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5" name="Line 53"/>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6" name="Line 54"/>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7" name="Line 55"/>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8" name="Line 56"/>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59" name="Line 57"/>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0" name="Line 58"/>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1" name="Line 59"/>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2" name="Line 60"/>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3" name="Line 61"/>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64" name="Line 62"/>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grpSp>
          <p:nvGrpSpPr>
            <p:cNvPr id="8" name="Group 63"/>
            <p:cNvGrpSpPr>
              <a:grpSpLocks/>
            </p:cNvGrpSpPr>
            <p:nvPr userDrawn="1"/>
          </p:nvGrpSpPr>
          <p:grpSpPr bwMode="auto">
            <a:xfrm>
              <a:off x="4512" y="3984"/>
              <a:ext cx="912" cy="288"/>
              <a:chOff x="4512" y="3984"/>
              <a:chExt cx="912" cy="288"/>
            </a:xfrm>
          </p:grpSpPr>
          <p:sp>
            <p:nvSpPr>
              <p:cNvPr id="29" name="Rectangle 64"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30" name="Line 65"/>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31" name="Line 66"/>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32" name="Line 67"/>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33" name="Line 68"/>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sp>
          <p:nvSpPr>
            <p:cNvPr id="9" name="Line 69"/>
            <p:cNvSpPr>
              <a:spLocks noChangeShapeType="1"/>
            </p:cNvSpPr>
            <p:nvPr userDrawn="1"/>
          </p:nvSpPr>
          <p:spPr bwMode="ltGray">
            <a:xfrm>
              <a:off x="5568" y="0"/>
              <a:ext cx="0" cy="14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nvGrpSpPr>
            <p:cNvPr id="10" name="Group 70"/>
            <p:cNvGrpSpPr>
              <a:grpSpLocks/>
            </p:cNvGrpSpPr>
            <p:nvPr userDrawn="1"/>
          </p:nvGrpSpPr>
          <p:grpSpPr bwMode="auto">
            <a:xfrm>
              <a:off x="261" y="1962"/>
              <a:ext cx="3567" cy="1494"/>
              <a:chOff x="261" y="877"/>
              <a:chExt cx="3567" cy="1494"/>
            </a:xfrm>
          </p:grpSpPr>
          <p:sp>
            <p:nvSpPr>
              <p:cNvPr id="11" name="Line 71"/>
              <p:cNvSpPr>
                <a:spLocks noChangeShapeType="1"/>
              </p:cNvSpPr>
              <p:nvPr/>
            </p:nvSpPr>
            <p:spPr bwMode="ltGray">
              <a:xfrm flipH="1">
                <a:off x="261" y="951"/>
                <a:ext cx="1533" cy="3"/>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 name="Line 72"/>
              <p:cNvSpPr>
                <a:spLocks noChangeShapeType="1"/>
              </p:cNvSpPr>
              <p:nvPr/>
            </p:nvSpPr>
            <p:spPr bwMode="ltGray">
              <a:xfrm>
                <a:off x="383" y="879"/>
                <a:ext cx="0" cy="1492"/>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3" name="Arc 73"/>
              <p:cNvSpPr>
                <a:spLocks/>
              </p:cNvSpPr>
              <p:nvPr/>
            </p:nvSpPr>
            <p:spPr bwMode="ltGray">
              <a:xfrm rot="16200000" flipH="1">
                <a:off x="302" y="876"/>
                <a:ext cx="156" cy="157"/>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4" name="Arc 74"/>
              <p:cNvSpPr>
                <a:spLocks/>
              </p:cNvSpPr>
              <p:nvPr userDrawn="1"/>
            </p:nvSpPr>
            <p:spPr bwMode="ltGray">
              <a:xfrm>
                <a:off x="692" y="895"/>
                <a:ext cx="267" cy="209"/>
              </a:xfrm>
              <a:custGeom>
                <a:avLst/>
                <a:gdLst>
                  <a:gd name="G0" fmla="+- 16787 0 0"/>
                  <a:gd name="G1" fmla="+- 8563 0 0"/>
                  <a:gd name="G2" fmla="+- 21600 0 0"/>
                  <a:gd name="T0" fmla="*/ 36617 w 38387"/>
                  <a:gd name="T1" fmla="*/ 0 h 30163"/>
                  <a:gd name="T2" fmla="*/ 0 w 38387"/>
                  <a:gd name="T3" fmla="*/ 22156 h 30163"/>
                  <a:gd name="T4" fmla="*/ 16787 w 38387"/>
                  <a:gd name="T5" fmla="*/ 8563 h 30163"/>
                </a:gdLst>
                <a:ahLst/>
                <a:cxnLst>
                  <a:cxn ang="0">
                    <a:pos x="T0" y="T1"/>
                  </a:cxn>
                  <a:cxn ang="0">
                    <a:pos x="T2" y="T3"/>
                  </a:cxn>
                  <a:cxn ang="0">
                    <a:pos x="T4" y="T5"/>
                  </a:cxn>
                </a:cxnLst>
                <a:rect l="0" t="0" r="r" b="b"/>
                <a:pathLst>
                  <a:path w="38387" h="30163" fill="none" extrusionOk="0">
                    <a:moveTo>
                      <a:pt x="36617" y="-1"/>
                    </a:moveTo>
                    <a:cubicBezTo>
                      <a:pt x="37784" y="2703"/>
                      <a:pt x="38387" y="5617"/>
                      <a:pt x="38387" y="8563"/>
                    </a:cubicBezTo>
                    <a:cubicBezTo>
                      <a:pt x="38387" y="20492"/>
                      <a:pt x="28716" y="30163"/>
                      <a:pt x="16787" y="30163"/>
                    </a:cubicBezTo>
                    <a:cubicBezTo>
                      <a:pt x="10269" y="30163"/>
                      <a:pt x="4101" y="27220"/>
                      <a:pt x="0" y="22155"/>
                    </a:cubicBezTo>
                  </a:path>
                  <a:path w="38387" h="30163" stroke="0" extrusionOk="0">
                    <a:moveTo>
                      <a:pt x="36617" y="-1"/>
                    </a:moveTo>
                    <a:cubicBezTo>
                      <a:pt x="37784" y="2703"/>
                      <a:pt x="38387" y="5617"/>
                      <a:pt x="38387" y="8563"/>
                    </a:cubicBezTo>
                    <a:cubicBezTo>
                      <a:pt x="38387" y="20492"/>
                      <a:pt x="28716" y="30163"/>
                      <a:pt x="16787" y="30163"/>
                    </a:cubicBezTo>
                    <a:cubicBezTo>
                      <a:pt x="10269" y="30163"/>
                      <a:pt x="4101" y="27220"/>
                      <a:pt x="0" y="22155"/>
                    </a:cubicBezTo>
                    <a:lnTo>
                      <a:pt x="16787" y="8563"/>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5" name="Arc 75"/>
              <p:cNvSpPr>
                <a:spLocks/>
              </p:cNvSpPr>
              <p:nvPr userDrawn="1"/>
            </p:nvSpPr>
            <p:spPr bwMode="ltGray">
              <a:xfrm flipV="1">
                <a:off x="834" y="893"/>
                <a:ext cx="288" cy="322"/>
              </a:xfrm>
              <a:custGeom>
                <a:avLst/>
                <a:gdLst>
                  <a:gd name="G0" fmla="+- 21600 0 0"/>
                  <a:gd name="G1" fmla="+- 5361 0 0"/>
                  <a:gd name="G2" fmla="+- 21600 0 0"/>
                  <a:gd name="T0" fmla="*/ 10995 w 21600"/>
                  <a:gd name="T1" fmla="*/ 24179 h 24179"/>
                  <a:gd name="T2" fmla="*/ 676 w 21600"/>
                  <a:gd name="T3" fmla="*/ 0 h 24179"/>
                  <a:gd name="T4" fmla="*/ 21600 w 21600"/>
                  <a:gd name="T5" fmla="*/ 5361 h 24179"/>
                </a:gdLst>
                <a:ahLst/>
                <a:cxnLst>
                  <a:cxn ang="0">
                    <a:pos x="T0" y="T1"/>
                  </a:cxn>
                  <a:cxn ang="0">
                    <a:pos x="T2" y="T3"/>
                  </a:cxn>
                  <a:cxn ang="0">
                    <a:pos x="T4" y="T5"/>
                  </a:cxn>
                </a:cxnLst>
                <a:rect l="0" t="0" r="r" b="b"/>
                <a:pathLst>
                  <a:path w="21600" h="24179" fill="none" extrusionOk="0">
                    <a:moveTo>
                      <a:pt x="10995" y="24178"/>
                    </a:moveTo>
                    <a:cubicBezTo>
                      <a:pt x="4202" y="20350"/>
                      <a:pt x="0" y="13158"/>
                      <a:pt x="0" y="5361"/>
                    </a:cubicBezTo>
                    <a:cubicBezTo>
                      <a:pt x="-1" y="3552"/>
                      <a:pt x="227" y="1751"/>
                      <a:pt x="675" y="-1"/>
                    </a:cubicBezTo>
                  </a:path>
                  <a:path w="21600" h="24179" stroke="0" extrusionOk="0">
                    <a:moveTo>
                      <a:pt x="10995" y="24178"/>
                    </a:moveTo>
                    <a:cubicBezTo>
                      <a:pt x="4202" y="20350"/>
                      <a:pt x="0" y="13158"/>
                      <a:pt x="0" y="5361"/>
                    </a:cubicBezTo>
                    <a:cubicBezTo>
                      <a:pt x="-1" y="3552"/>
                      <a:pt x="227" y="1751"/>
                      <a:pt x="675" y="-1"/>
                    </a:cubicBezTo>
                    <a:lnTo>
                      <a:pt x="21600" y="5361"/>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6" name="Arc 76"/>
              <p:cNvSpPr>
                <a:spLocks/>
              </p:cNvSpPr>
              <p:nvPr userDrawn="1"/>
            </p:nvSpPr>
            <p:spPr bwMode="ltGray">
              <a:xfrm flipV="1">
                <a:off x="1124" y="888"/>
                <a:ext cx="288" cy="329"/>
              </a:xfrm>
              <a:custGeom>
                <a:avLst/>
                <a:gdLst>
                  <a:gd name="G0" fmla="+- 0 0 0"/>
                  <a:gd name="G1" fmla="+- 4933 0 0"/>
                  <a:gd name="G2" fmla="+- 21600 0 0"/>
                  <a:gd name="T0" fmla="*/ 21029 w 21600"/>
                  <a:gd name="T1" fmla="*/ 0 h 24653"/>
                  <a:gd name="T2" fmla="*/ 8813 w 21600"/>
                  <a:gd name="T3" fmla="*/ 24653 h 24653"/>
                  <a:gd name="T4" fmla="*/ 0 w 21600"/>
                  <a:gd name="T5" fmla="*/ 4933 h 24653"/>
                </a:gdLst>
                <a:ahLst/>
                <a:cxnLst>
                  <a:cxn ang="0">
                    <a:pos x="T0" y="T1"/>
                  </a:cxn>
                  <a:cxn ang="0">
                    <a:pos x="T2" y="T3"/>
                  </a:cxn>
                  <a:cxn ang="0">
                    <a:pos x="T4" y="T5"/>
                  </a:cxn>
                </a:cxnLst>
                <a:rect l="0" t="0" r="r" b="b"/>
                <a:pathLst>
                  <a:path w="21600" h="24653" fill="none" extrusionOk="0">
                    <a:moveTo>
                      <a:pt x="21029" y="-1"/>
                    </a:moveTo>
                    <a:cubicBezTo>
                      <a:pt x="21408" y="1616"/>
                      <a:pt x="21600" y="3272"/>
                      <a:pt x="21600" y="4933"/>
                    </a:cubicBezTo>
                    <a:cubicBezTo>
                      <a:pt x="21600" y="13452"/>
                      <a:pt x="16591" y="21176"/>
                      <a:pt x="8813" y="24653"/>
                    </a:cubicBezTo>
                  </a:path>
                  <a:path w="21600" h="24653" stroke="0" extrusionOk="0">
                    <a:moveTo>
                      <a:pt x="21029" y="-1"/>
                    </a:moveTo>
                    <a:cubicBezTo>
                      <a:pt x="21408" y="1616"/>
                      <a:pt x="21600" y="3272"/>
                      <a:pt x="21600" y="4933"/>
                    </a:cubicBezTo>
                    <a:cubicBezTo>
                      <a:pt x="21600" y="13452"/>
                      <a:pt x="16591" y="21176"/>
                      <a:pt x="8813" y="24653"/>
                    </a:cubicBezTo>
                    <a:lnTo>
                      <a:pt x="0" y="4933"/>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7" name="Line 77"/>
              <p:cNvSpPr>
                <a:spLocks noChangeShapeType="1"/>
              </p:cNvSpPr>
              <p:nvPr userDrawn="1"/>
            </p:nvSpPr>
            <p:spPr bwMode="ltGray">
              <a:xfrm flipV="1">
                <a:off x="720" y="891"/>
                <a:ext cx="417" cy="327"/>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8" name="Line 78"/>
              <p:cNvSpPr>
                <a:spLocks noChangeShapeType="1"/>
              </p:cNvSpPr>
              <p:nvPr userDrawn="1"/>
            </p:nvSpPr>
            <p:spPr bwMode="ltGray">
              <a:xfrm>
                <a:off x="771" y="891"/>
                <a:ext cx="300" cy="324"/>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9" name="Arc 79"/>
              <p:cNvSpPr>
                <a:spLocks/>
              </p:cNvSpPr>
              <p:nvPr userDrawn="1"/>
            </p:nvSpPr>
            <p:spPr bwMode="ltGray">
              <a:xfrm flipV="1">
                <a:off x="2708" y="954"/>
                <a:ext cx="727" cy="619"/>
              </a:xfrm>
              <a:custGeom>
                <a:avLst/>
                <a:gdLst>
                  <a:gd name="G0" fmla="+- 18917 0 0"/>
                  <a:gd name="G1" fmla="+- 0 0 0"/>
                  <a:gd name="G2" fmla="+- 21600 0 0"/>
                  <a:gd name="T0" fmla="*/ 4536 w 18917"/>
                  <a:gd name="T1" fmla="*/ 16117 h 16117"/>
                  <a:gd name="T2" fmla="*/ 0 w 18917"/>
                  <a:gd name="T3" fmla="*/ 10426 h 16117"/>
                  <a:gd name="T4" fmla="*/ 18917 w 18917"/>
                  <a:gd name="T5" fmla="*/ 0 h 16117"/>
                </a:gdLst>
                <a:ahLst/>
                <a:cxnLst>
                  <a:cxn ang="0">
                    <a:pos x="T0" y="T1"/>
                  </a:cxn>
                  <a:cxn ang="0">
                    <a:pos x="T2" y="T3"/>
                  </a:cxn>
                  <a:cxn ang="0">
                    <a:pos x="T4" y="T5"/>
                  </a:cxn>
                </a:cxnLst>
                <a:rect l="0" t="0" r="r" b="b"/>
                <a:pathLst>
                  <a:path w="18917" h="16117" fill="none" extrusionOk="0">
                    <a:moveTo>
                      <a:pt x="4536" y="16116"/>
                    </a:moveTo>
                    <a:cubicBezTo>
                      <a:pt x="2713" y="14490"/>
                      <a:pt x="1179" y="12565"/>
                      <a:pt x="-1" y="10426"/>
                    </a:cubicBezTo>
                  </a:path>
                  <a:path w="18917" h="16117" stroke="0" extrusionOk="0">
                    <a:moveTo>
                      <a:pt x="4536" y="16116"/>
                    </a:moveTo>
                    <a:cubicBezTo>
                      <a:pt x="2713" y="14490"/>
                      <a:pt x="1179" y="12565"/>
                      <a:pt x="-1" y="10426"/>
                    </a:cubicBezTo>
                    <a:lnTo>
                      <a:pt x="18917" y="0"/>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0" name="Arc 80"/>
              <p:cNvSpPr>
                <a:spLocks/>
              </p:cNvSpPr>
              <p:nvPr userDrawn="1"/>
            </p:nvSpPr>
            <p:spPr bwMode="ltGray">
              <a:xfrm>
                <a:off x="3076" y="922"/>
                <a:ext cx="425" cy="215"/>
              </a:xfrm>
              <a:custGeom>
                <a:avLst/>
                <a:gdLst>
                  <a:gd name="G0" fmla="+- 21430 0 0"/>
                  <a:gd name="G1" fmla="+- 0 0 0"/>
                  <a:gd name="G2" fmla="+- 21600 0 0"/>
                  <a:gd name="T0" fmla="*/ 42771 w 42771"/>
                  <a:gd name="T1" fmla="*/ 3334 h 21600"/>
                  <a:gd name="T2" fmla="*/ 0 w 42771"/>
                  <a:gd name="T3" fmla="*/ 2703 h 21600"/>
                  <a:gd name="T4" fmla="*/ 21430 w 42771"/>
                  <a:gd name="T5" fmla="*/ 0 h 21600"/>
                </a:gdLst>
                <a:ahLst/>
                <a:cxnLst>
                  <a:cxn ang="0">
                    <a:pos x="T0" y="T1"/>
                  </a:cxn>
                  <a:cxn ang="0">
                    <a:pos x="T2" y="T3"/>
                  </a:cxn>
                  <a:cxn ang="0">
                    <a:pos x="T4" y="T5"/>
                  </a:cxn>
                </a:cxnLst>
                <a:rect l="0" t="0" r="r" b="b"/>
                <a:pathLst>
                  <a:path w="42771" h="21600" fill="none" extrusionOk="0">
                    <a:moveTo>
                      <a:pt x="42771" y="3334"/>
                    </a:moveTo>
                    <a:cubicBezTo>
                      <a:pt x="41128" y="13848"/>
                      <a:pt x="32072" y="21599"/>
                      <a:pt x="21430" y="21600"/>
                    </a:cubicBezTo>
                    <a:cubicBezTo>
                      <a:pt x="10545" y="21600"/>
                      <a:pt x="1361" y="13501"/>
                      <a:pt x="-1" y="2703"/>
                    </a:cubicBezTo>
                  </a:path>
                  <a:path w="42771" h="21600" stroke="0" extrusionOk="0">
                    <a:moveTo>
                      <a:pt x="42771" y="3334"/>
                    </a:moveTo>
                    <a:cubicBezTo>
                      <a:pt x="41128" y="13848"/>
                      <a:pt x="32072" y="21599"/>
                      <a:pt x="21430" y="21600"/>
                    </a:cubicBezTo>
                    <a:cubicBezTo>
                      <a:pt x="10545" y="21600"/>
                      <a:pt x="1361" y="13501"/>
                      <a:pt x="-1" y="2703"/>
                    </a:cubicBezTo>
                    <a:lnTo>
                      <a:pt x="21430" y="0"/>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1" name="Arc 81"/>
              <p:cNvSpPr>
                <a:spLocks/>
              </p:cNvSpPr>
              <p:nvPr userDrawn="1"/>
            </p:nvSpPr>
            <p:spPr bwMode="ltGray">
              <a:xfrm flipH="1" flipV="1">
                <a:off x="3441" y="1037"/>
                <a:ext cx="288" cy="144"/>
              </a:xfrm>
              <a:custGeom>
                <a:avLst/>
                <a:gdLst>
                  <a:gd name="G0" fmla="+- 21571 0 0"/>
                  <a:gd name="G1" fmla="+- 0 0 0"/>
                  <a:gd name="G2" fmla="+- 21600 0 0"/>
                  <a:gd name="T0" fmla="*/ 43129 w 43129"/>
                  <a:gd name="T1" fmla="*/ 1348 h 21600"/>
                  <a:gd name="T2" fmla="*/ 0 w 43129"/>
                  <a:gd name="T3" fmla="*/ 1115 h 21600"/>
                  <a:gd name="T4" fmla="*/ 21571 w 43129"/>
                  <a:gd name="T5" fmla="*/ 0 h 21600"/>
                </a:gdLst>
                <a:ahLst/>
                <a:cxnLst>
                  <a:cxn ang="0">
                    <a:pos x="T0" y="T1"/>
                  </a:cxn>
                  <a:cxn ang="0">
                    <a:pos x="T2" y="T3"/>
                  </a:cxn>
                  <a:cxn ang="0">
                    <a:pos x="T4" y="T5"/>
                  </a:cxn>
                </a:cxnLst>
                <a:rect l="0" t="0" r="r" b="b"/>
                <a:pathLst>
                  <a:path w="43129" h="21600" fill="none" extrusionOk="0">
                    <a:moveTo>
                      <a:pt x="43128" y="1347"/>
                    </a:moveTo>
                    <a:cubicBezTo>
                      <a:pt x="42417" y="12731"/>
                      <a:pt x="32976" y="21599"/>
                      <a:pt x="21571" y="21600"/>
                    </a:cubicBezTo>
                    <a:cubicBezTo>
                      <a:pt x="10074" y="21600"/>
                      <a:pt x="593" y="12595"/>
                      <a:pt x="-1" y="1115"/>
                    </a:cubicBezTo>
                  </a:path>
                  <a:path w="43129" h="21600" stroke="0" extrusionOk="0">
                    <a:moveTo>
                      <a:pt x="43128" y="1347"/>
                    </a:moveTo>
                    <a:cubicBezTo>
                      <a:pt x="42417" y="12731"/>
                      <a:pt x="32976" y="21599"/>
                      <a:pt x="21571" y="21600"/>
                    </a:cubicBezTo>
                    <a:cubicBezTo>
                      <a:pt x="10074" y="21600"/>
                      <a:pt x="593" y="12595"/>
                      <a:pt x="-1" y="1115"/>
                    </a:cubicBezTo>
                    <a:lnTo>
                      <a:pt x="21571" y="0"/>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2" name="Arc 82"/>
              <p:cNvSpPr>
                <a:spLocks/>
              </p:cNvSpPr>
              <p:nvPr userDrawn="1"/>
            </p:nvSpPr>
            <p:spPr bwMode="ltGray">
              <a:xfrm flipH="1" flipV="1">
                <a:off x="2745" y="1045"/>
                <a:ext cx="201" cy="130"/>
              </a:xfrm>
              <a:custGeom>
                <a:avLst/>
                <a:gdLst>
                  <a:gd name="G0" fmla="+- 21600 0 0"/>
                  <a:gd name="G1" fmla="+- 6405 0 0"/>
                  <a:gd name="G2" fmla="+- 21600 0 0"/>
                  <a:gd name="T0" fmla="*/ 42229 w 43200"/>
                  <a:gd name="T1" fmla="*/ 0 h 28005"/>
                  <a:gd name="T2" fmla="*/ 764 w 43200"/>
                  <a:gd name="T3" fmla="*/ 710 h 28005"/>
                  <a:gd name="T4" fmla="*/ 21600 w 43200"/>
                  <a:gd name="T5" fmla="*/ 6405 h 28005"/>
                </a:gdLst>
                <a:ahLst/>
                <a:cxnLst>
                  <a:cxn ang="0">
                    <a:pos x="T0" y="T1"/>
                  </a:cxn>
                  <a:cxn ang="0">
                    <a:pos x="T2" y="T3"/>
                  </a:cxn>
                  <a:cxn ang="0">
                    <a:pos x="T4" y="T5"/>
                  </a:cxn>
                </a:cxnLst>
                <a:rect l="0" t="0" r="r" b="b"/>
                <a:pathLst>
                  <a:path w="43200" h="28005" fill="none" extrusionOk="0">
                    <a:moveTo>
                      <a:pt x="42228" y="0"/>
                    </a:moveTo>
                    <a:cubicBezTo>
                      <a:pt x="42872" y="2074"/>
                      <a:pt x="43200" y="4233"/>
                      <a:pt x="43200" y="6405"/>
                    </a:cubicBezTo>
                    <a:cubicBezTo>
                      <a:pt x="43200" y="18334"/>
                      <a:pt x="33529" y="28005"/>
                      <a:pt x="21600" y="28005"/>
                    </a:cubicBezTo>
                    <a:cubicBezTo>
                      <a:pt x="9670" y="28005"/>
                      <a:pt x="0" y="18334"/>
                      <a:pt x="0" y="6405"/>
                    </a:cubicBezTo>
                    <a:cubicBezTo>
                      <a:pt x="-1" y="4481"/>
                      <a:pt x="257" y="2565"/>
                      <a:pt x="764" y="710"/>
                    </a:cubicBezTo>
                  </a:path>
                  <a:path w="43200" h="28005" stroke="0" extrusionOk="0">
                    <a:moveTo>
                      <a:pt x="42228" y="0"/>
                    </a:moveTo>
                    <a:cubicBezTo>
                      <a:pt x="42872" y="2074"/>
                      <a:pt x="43200" y="4233"/>
                      <a:pt x="43200" y="6405"/>
                    </a:cubicBezTo>
                    <a:cubicBezTo>
                      <a:pt x="43200" y="18334"/>
                      <a:pt x="33529" y="28005"/>
                      <a:pt x="21600" y="28005"/>
                    </a:cubicBezTo>
                    <a:cubicBezTo>
                      <a:pt x="9670" y="28005"/>
                      <a:pt x="0" y="18334"/>
                      <a:pt x="0" y="6405"/>
                    </a:cubicBezTo>
                    <a:cubicBezTo>
                      <a:pt x="-1" y="4481"/>
                      <a:pt x="257" y="2565"/>
                      <a:pt x="764" y="710"/>
                    </a:cubicBezTo>
                    <a:lnTo>
                      <a:pt x="21600" y="6405"/>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3" name="Line 83"/>
              <p:cNvSpPr>
                <a:spLocks noChangeShapeType="1"/>
              </p:cNvSpPr>
              <p:nvPr userDrawn="1"/>
            </p:nvSpPr>
            <p:spPr bwMode="ltGray">
              <a:xfrm>
                <a:off x="2784" y="960"/>
                <a:ext cx="219" cy="216"/>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4" name="Line 84"/>
              <p:cNvSpPr>
                <a:spLocks noChangeShapeType="1"/>
              </p:cNvSpPr>
              <p:nvPr userDrawn="1"/>
            </p:nvSpPr>
            <p:spPr bwMode="ltGray">
              <a:xfrm>
                <a:off x="3282" y="951"/>
                <a:ext cx="300" cy="222"/>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5" name="Line 85"/>
              <p:cNvSpPr>
                <a:spLocks noChangeShapeType="1"/>
              </p:cNvSpPr>
              <p:nvPr userDrawn="1"/>
            </p:nvSpPr>
            <p:spPr bwMode="ltGray">
              <a:xfrm flipH="1">
                <a:off x="2976" y="951"/>
                <a:ext cx="300" cy="222"/>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6" name="Line 86"/>
              <p:cNvSpPr>
                <a:spLocks noChangeShapeType="1"/>
              </p:cNvSpPr>
              <p:nvPr userDrawn="1"/>
            </p:nvSpPr>
            <p:spPr bwMode="ltGray">
              <a:xfrm>
                <a:off x="3279" y="951"/>
                <a:ext cx="0" cy="225"/>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7" name="Line 87"/>
              <p:cNvSpPr>
                <a:spLocks noChangeShapeType="1"/>
              </p:cNvSpPr>
              <p:nvPr userDrawn="1"/>
            </p:nvSpPr>
            <p:spPr bwMode="ltGray">
              <a:xfrm>
                <a:off x="3579" y="951"/>
                <a:ext cx="0" cy="297"/>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28" name="Line 88"/>
              <p:cNvSpPr>
                <a:spLocks noChangeShapeType="1"/>
              </p:cNvSpPr>
              <p:nvPr userDrawn="1"/>
            </p:nvSpPr>
            <p:spPr bwMode="ltGray">
              <a:xfrm>
                <a:off x="288" y="1176"/>
                <a:ext cx="3540"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sp>
        <p:nvSpPr>
          <p:cNvPr id="13401" name="Rectangle 89"/>
          <p:cNvSpPr>
            <a:spLocks noGrp="1" noChangeArrowheads="1"/>
          </p:cNvSpPr>
          <p:nvPr>
            <p:ph type="ctrTitle"/>
          </p:nvPr>
        </p:nvSpPr>
        <p:spPr>
          <a:xfrm>
            <a:off x="990600" y="1752600"/>
            <a:ext cx="7772400" cy="1143000"/>
          </a:xfrm>
        </p:spPr>
        <p:txBody>
          <a:bodyPr/>
          <a:lstStyle>
            <a:lvl1pPr>
              <a:defRPr/>
            </a:lvl1pPr>
          </a:lstStyle>
          <a:p>
            <a:r>
              <a:rPr lang="en-US"/>
              <a:t>Click to edit Master title style</a:t>
            </a:r>
          </a:p>
        </p:txBody>
      </p:sp>
      <p:sp>
        <p:nvSpPr>
          <p:cNvPr id="13402" name="Rectangle 90" descr="Rectangle: Click to edit Master text styles&#10;Second level&#10;Third level&#10;Fourth level&#10;Fifth level"/>
          <p:cNvSpPr>
            <a:spLocks noGrp="1" noChangeArrowheads="1"/>
          </p:cNvSpPr>
          <p:nvPr>
            <p:ph type="subTitle" idx="1"/>
          </p:nvPr>
        </p:nvSpPr>
        <p:spPr>
          <a:xfrm>
            <a:off x="990600" y="3886200"/>
            <a:ext cx="6400800" cy="1752600"/>
          </a:xfrm>
        </p:spPr>
        <p:txBody>
          <a:bodyPr anchor="ctr"/>
          <a:lstStyle>
            <a:lvl1pPr marL="0" indent="0">
              <a:buFontTx/>
              <a:buNone/>
              <a:defRPr/>
            </a:lvl1pPr>
          </a:lstStyle>
          <a:p>
            <a:r>
              <a:rPr lang="en-US"/>
              <a:t>Click to edit Master subtitle style</a:t>
            </a:r>
          </a:p>
        </p:txBody>
      </p:sp>
      <p:sp>
        <p:nvSpPr>
          <p:cNvPr id="91" name="Rectangle 91"/>
          <p:cNvSpPr>
            <a:spLocks noGrp="1" noChangeArrowheads="1"/>
          </p:cNvSpPr>
          <p:nvPr>
            <p:ph type="dt" sz="half" idx="10"/>
          </p:nvPr>
        </p:nvSpPr>
        <p:spPr>
          <a:xfrm>
            <a:off x="7239000" y="6248400"/>
            <a:ext cx="1339850" cy="457200"/>
          </a:xfrm>
        </p:spPr>
        <p:txBody>
          <a:bodyPr/>
          <a:lstStyle>
            <a:lvl1pPr algn="ctr">
              <a:defRPr/>
            </a:lvl1pPr>
          </a:lstStyle>
          <a:p>
            <a:pPr>
              <a:defRPr/>
            </a:pPr>
            <a:endParaRPr lang="en-US">
              <a:solidFill>
                <a:srgbClr val="40458C"/>
              </a:solidFill>
            </a:endParaRPr>
          </a:p>
        </p:txBody>
      </p:sp>
      <p:sp>
        <p:nvSpPr>
          <p:cNvPr id="92" name="Rectangle 92"/>
          <p:cNvSpPr>
            <a:spLocks noGrp="1" noChangeArrowheads="1"/>
          </p:cNvSpPr>
          <p:nvPr>
            <p:ph type="ftr" sz="quarter" idx="11"/>
          </p:nvPr>
        </p:nvSpPr>
        <p:spPr>
          <a:xfrm>
            <a:off x="3124200" y="6248400"/>
            <a:ext cx="2895600" cy="457200"/>
          </a:xfrm>
        </p:spPr>
        <p:txBody>
          <a:bodyPr/>
          <a:lstStyle>
            <a:lvl1pPr>
              <a:defRPr/>
            </a:lvl1pPr>
          </a:lstStyle>
          <a:p>
            <a:pPr>
              <a:defRPr/>
            </a:pPr>
            <a:endParaRPr lang="en-US">
              <a:solidFill>
                <a:srgbClr val="40458C"/>
              </a:solidFill>
            </a:endParaRPr>
          </a:p>
        </p:txBody>
      </p:sp>
      <p:sp>
        <p:nvSpPr>
          <p:cNvPr id="93" name="Rectangle 93"/>
          <p:cNvSpPr>
            <a:spLocks noGrp="1" noChangeArrowheads="1"/>
          </p:cNvSpPr>
          <p:nvPr>
            <p:ph type="sldNum" sz="quarter" idx="12"/>
          </p:nvPr>
        </p:nvSpPr>
        <p:spPr>
          <a:xfrm>
            <a:off x="685800" y="6248400"/>
            <a:ext cx="1905000" cy="457200"/>
          </a:xfrm>
        </p:spPr>
        <p:txBody>
          <a:bodyPr/>
          <a:lstStyle>
            <a:lvl1pPr>
              <a:defRPr/>
            </a:lvl1pPr>
          </a:lstStyle>
          <a:p>
            <a:pPr>
              <a:defRPr/>
            </a:pPr>
            <a:r>
              <a:rPr lang="en-US">
                <a:solidFill>
                  <a:srgbClr val="40458C"/>
                </a:solidFill>
              </a:rPr>
              <a:t>Page </a:t>
            </a:r>
            <a:fld id="{937328F3-7C53-4865-A0AE-8FA2BB56A923}"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561124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6"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DE4CF360-6A7C-496F-94DF-3BF874F4EEC4}"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296187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6"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E8D9D3CC-5B54-4B40-B42B-A4C37EAD1047}"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248234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00600" y="1905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6"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7"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587D500B-C684-4D69-98B7-535A45C7BCD9}"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03883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0" cap="all">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314897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8"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9"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20AE4983-83B7-4275-9AF1-63DFEBA7006B}"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28132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4"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5"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449AF194-1E0A-457C-986E-70B82BE62A25}"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3944650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3"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4"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1596F5C5-1BCB-42A2-A83E-BED99BABF009}"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27395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6"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7"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1C50547D-94D4-48FC-A46C-2D1189287DD6}"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32817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6"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7"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2C2F8107-8F63-44E2-AA98-AB3DB6BA4015}"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415292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6"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01389528-A6AD-43F9-8552-46E96813166B}"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10443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0350" y="304800"/>
            <a:ext cx="200025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04800"/>
            <a:ext cx="584835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6"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27262F50-0434-4D68-BF89-6321B0C0BBC5}"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71337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905000"/>
            <a:ext cx="7772400" cy="4114800"/>
          </a:xfrm>
        </p:spPr>
        <p:txBody>
          <a:bodyPr/>
          <a:lstStyle/>
          <a:p>
            <a:pPr lvl="0"/>
            <a:endParaRPr lang="en-US" noProof="0" dirty="0" smtClean="0"/>
          </a:p>
        </p:txBody>
      </p:sp>
      <p:sp>
        <p:nvSpPr>
          <p:cNvPr id="4"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6"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48853CE8-E490-424E-9AB9-1B697DBA643A}"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2802162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38200" y="1905000"/>
            <a:ext cx="7772400" cy="4114800"/>
          </a:xfrm>
        </p:spPr>
        <p:txBody>
          <a:bodyPr/>
          <a:lstStyle/>
          <a:p>
            <a:pPr lvl="0"/>
            <a:endParaRPr lang="en-US" noProof="0" dirty="0" smtClean="0"/>
          </a:p>
        </p:txBody>
      </p:sp>
      <p:sp>
        <p:nvSpPr>
          <p:cNvPr id="4"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5"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6"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C3124A71-6B43-47ED-BE33-8038BDB717EE}"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498686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304800"/>
            <a:ext cx="80010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83"/>
          <p:cNvSpPr>
            <a:spLocks noGrp="1" noChangeArrowheads="1"/>
          </p:cNvSpPr>
          <p:nvPr>
            <p:ph type="dt" sz="half" idx="10"/>
          </p:nvPr>
        </p:nvSpPr>
        <p:spPr>
          <a:ln/>
        </p:spPr>
        <p:txBody>
          <a:bodyPr/>
          <a:lstStyle>
            <a:lvl1pPr>
              <a:defRPr/>
            </a:lvl1pPr>
          </a:lstStyle>
          <a:p>
            <a:pPr>
              <a:defRPr/>
            </a:pPr>
            <a:endParaRPr lang="en-US">
              <a:solidFill>
                <a:srgbClr val="40458C"/>
              </a:solidFill>
            </a:endParaRPr>
          </a:p>
        </p:txBody>
      </p:sp>
      <p:sp>
        <p:nvSpPr>
          <p:cNvPr id="4" name="Rectangle 84"/>
          <p:cNvSpPr>
            <a:spLocks noGrp="1" noChangeArrowheads="1"/>
          </p:cNvSpPr>
          <p:nvPr>
            <p:ph type="ftr" sz="quarter" idx="11"/>
          </p:nvPr>
        </p:nvSpPr>
        <p:spPr>
          <a:ln/>
        </p:spPr>
        <p:txBody>
          <a:bodyPr/>
          <a:lstStyle>
            <a:lvl1pPr>
              <a:defRPr/>
            </a:lvl1pPr>
          </a:lstStyle>
          <a:p>
            <a:pPr>
              <a:defRPr/>
            </a:pPr>
            <a:endParaRPr lang="en-US">
              <a:solidFill>
                <a:srgbClr val="40458C"/>
              </a:solidFill>
            </a:endParaRPr>
          </a:p>
        </p:txBody>
      </p:sp>
      <p:sp>
        <p:nvSpPr>
          <p:cNvPr id="5" name="Rectangle 85"/>
          <p:cNvSpPr>
            <a:spLocks noGrp="1" noChangeArrowheads="1"/>
          </p:cNvSpPr>
          <p:nvPr>
            <p:ph type="sldNum" sz="quarter" idx="12"/>
          </p:nvPr>
        </p:nvSpPr>
        <p:spPr>
          <a:ln/>
        </p:spPr>
        <p:txBody>
          <a:bodyPr/>
          <a:lstStyle>
            <a:lvl1pPr>
              <a:defRPr/>
            </a:lvl1pPr>
          </a:lstStyle>
          <a:p>
            <a:pPr>
              <a:defRPr/>
            </a:pPr>
            <a:r>
              <a:rPr lang="en-US">
                <a:solidFill>
                  <a:srgbClr val="40458C"/>
                </a:solidFill>
              </a:rPr>
              <a:t>Page </a:t>
            </a:r>
            <a:fld id="{B84C418D-6444-4CFE-8B94-EDED64ABD8B9}" type="slidenum">
              <a:rPr lang="en-US">
                <a:solidFill>
                  <a:srgbClr val="40458C"/>
                </a:solidFill>
              </a:rPr>
              <a:pPr>
                <a:defRPr/>
              </a:pPr>
              <a:t>‹#›</a:t>
            </a:fld>
            <a:endParaRPr lang="en-US">
              <a:solidFill>
                <a:srgbClr val="40458C"/>
              </a:solidFill>
            </a:endParaRPr>
          </a:p>
        </p:txBody>
      </p:sp>
    </p:spTree>
    <p:extLst>
      <p:ext uri="{BB962C8B-B14F-4D97-AF65-F5344CB8AC3E}">
        <p14:creationId xmlns:p14="http://schemas.microsoft.com/office/powerpoint/2010/main" val="1724140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956278"/>
            <a:ext cx="4038600" cy="31698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956278"/>
            <a:ext cx="4038600" cy="31698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9825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3097389"/>
            <a:ext cx="4040188" cy="30287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3097389"/>
            <a:ext cx="4041775" cy="30287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4699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B61650A0-BBC6-CF40-9182-3320D206348C}" type="datetimeFigureOut">
              <a:rPr lang="en-US" smtClean="0"/>
              <a:t>3/24/2015</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9836EE1-D0FD-764F-AA34-F89BCE4958BC}" type="slidenum">
              <a:rPr lang="en-US" smtClean="0"/>
              <a:t>‹#›</a:t>
            </a:fld>
            <a:endParaRPr lang="en-US"/>
          </a:p>
        </p:txBody>
      </p:sp>
    </p:spTree>
    <p:extLst>
      <p:ext uri="{BB962C8B-B14F-4D97-AF65-F5344CB8AC3E}">
        <p14:creationId xmlns:p14="http://schemas.microsoft.com/office/powerpoint/2010/main" val="3857160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567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73389"/>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573389"/>
            <a:ext cx="5111750" cy="455277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815167"/>
            <a:ext cx="3008313" cy="331099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063500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319389"/>
            <a:ext cx="5486400" cy="34081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932513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685746"/>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3062109"/>
            <a:ext cx="8229600" cy="302877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1" name="Rectangle 10"/>
          <p:cNvSpPr/>
          <p:nvPr userDrawn="1"/>
        </p:nvSpPr>
        <p:spPr>
          <a:xfrm>
            <a:off x="0" y="0"/>
            <a:ext cx="9144000" cy="1158628"/>
          </a:xfrm>
          <a:prstGeom prst="rect">
            <a:avLst/>
          </a:prstGeom>
          <a:solidFill>
            <a:srgbClr val="8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ENG1linerev(1c)LG.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14864" y="281756"/>
            <a:ext cx="3162822" cy="457200"/>
          </a:xfrm>
          <a:prstGeom prst="rect">
            <a:avLst/>
          </a:prstGeom>
        </p:spPr>
      </p:pic>
      <p:pic>
        <p:nvPicPr>
          <p:cNvPr id="13" name="Picture 12" descr="shield white.eps"/>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908587" y="146051"/>
            <a:ext cx="754867" cy="886968"/>
          </a:xfrm>
          <a:prstGeom prst="rect">
            <a:avLst/>
          </a:prstGeom>
        </p:spPr>
      </p:pic>
      <p:pic>
        <p:nvPicPr>
          <p:cNvPr id="4" name="Picture 3" descr="across white.eps"/>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567614" y="898878"/>
            <a:ext cx="2066520" cy="172210"/>
          </a:xfrm>
          <a:prstGeom prst="rect">
            <a:avLst/>
          </a:prstGeom>
        </p:spPr>
      </p:pic>
    </p:spTree>
    <p:extLst>
      <p:ext uri="{BB962C8B-B14F-4D97-AF65-F5344CB8AC3E}">
        <p14:creationId xmlns:p14="http://schemas.microsoft.com/office/powerpoint/2010/main" val="9689131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800" kern="1200">
          <a:solidFill>
            <a:schemeClr val="bg1">
              <a:lumMod val="50000"/>
            </a:schemeClr>
          </a:solidFill>
          <a:latin typeface="Georgia"/>
          <a:ea typeface="+mj-ea"/>
          <a:cs typeface="Georgia"/>
        </a:defRPr>
      </a:lvl1pPr>
    </p:titleStyle>
    <p:bodyStyle>
      <a:lvl1pPr marL="342900" indent="-342900" algn="l" defTabSz="457200" rtl="0" eaLnBrk="1" latinLnBrk="0" hangingPunct="1">
        <a:spcBef>
          <a:spcPct val="20000"/>
        </a:spcBef>
        <a:buFont typeface="Arial"/>
        <a:buChar char="•"/>
        <a:defRPr sz="2400" b="1" kern="1200">
          <a:solidFill>
            <a:schemeClr val="accent1"/>
          </a:solidFill>
          <a:latin typeface="Arial"/>
          <a:ea typeface="+mn-ea"/>
          <a:cs typeface="Arial"/>
        </a:defRPr>
      </a:lvl1pPr>
      <a:lvl2pPr marL="742950" indent="-285750" algn="l" defTabSz="457200" rtl="0" eaLnBrk="1" latinLnBrk="0" hangingPunct="1">
        <a:spcBef>
          <a:spcPct val="20000"/>
        </a:spcBef>
        <a:buFont typeface="Arial"/>
        <a:buChar char="–"/>
        <a:defRPr sz="2200" b="1" kern="1200">
          <a:solidFill>
            <a:schemeClr val="bg1">
              <a:lumMod val="50000"/>
            </a:schemeClr>
          </a:solidFill>
          <a:latin typeface="Arial"/>
          <a:ea typeface="+mn-ea"/>
          <a:cs typeface="Arial"/>
        </a:defRPr>
      </a:lvl2pPr>
      <a:lvl3pPr marL="1143000" indent="-228600" algn="l" defTabSz="457200" rtl="0" eaLnBrk="1" latinLnBrk="0" hangingPunct="1">
        <a:lnSpc>
          <a:spcPct val="110000"/>
        </a:lnSpc>
        <a:spcBef>
          <a:spcPct val="20000"/>
        </a:spcBef>
        <a:buFont typeface="Arial"/>
        <a:buChar char="•"/>
        <a:defRPr sz="1800" b="1" kern="1200">
          <a:solidFill>
            <a:schemeClr val="tx1"/>
          </a:solidFill>
          <a:latin typeface="Arial"/>
          <a:ea typeface="+mn-ea"/>
          <a:cs typeface="Arial"/>
        </a:defRPr>
      </a:lvl3pPr>
      <a:lvl4pPr marL="1600200" indent="-228600" algn="l" defTabSz="457200" rtl="0" eaLnBrk="1" latinLnBrk="0" hangingPunct="1">
        <a:lnSpc>
          <a:spcPct val="110000"/>
        </a:lnSpc>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lnSpc>
          <a:spcPct val="110000"/>
        </a:lnSpc>
        <a:spcBef>
          <a:spcPct val="20000"/>
        </a:spcBef>
        <a:buFont typeface="Arial"/>
        <a:buChar char="»"/>
        <a:defRPr sz="1500" kern="1200" baseline="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grpSp>
          <p:nvGrpSpPr>
            <p:cNvPr id="2056" name="Group 3"/>
            <p:cNvGrpSpPr>
              <a:grpSpLocks/>
            </p:cNvGrpSpPr>
            <p:nvPr/>
          </p:nvGrpSpPr>
          <p:grpSpPr bwMode="auto">
            <a:xfrm>
              <a:off x="0" y="0"/>
              <a:ext cx="5760" cy="4320"/>
              <a:chOff x="0" y="0"/>
              <a:chExt cx="5760" cy="4320"/>
            </a:xfrm>
          </p:grpSpPr>
          <p:grpSp>
            <p:nvGrpSpPr>
              <p:cNvPr id="2081" name="Group 4"/>
              <p:cNvGrpSpPr>
                <a:grpSpLocks/>
              </p:cNvGrpSpPr>
              <p:nvPr/>
            </p:nvGrpSpPr>
            <p:grpSpPr bwMode="auto">
              <a:xfrm>
                <a:off x="0" y="192"/>
                <a:ext cx="5760" cy="4032"/>
                <a:chOff x="0" y="192"/>
                <a:chExt cx="5760" cy="4032"/>
              </a:xfrm>
            </p:grpSpPr>
            <p:sp>
              <p:nvSpPr>
                <p:cNvPr id="1229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29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29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29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29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29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29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nvGrpSpPr>
              <p:cNvPr id="2082" name="Group 27"/>
              <p:cNvGrpSpPr>
                <a:grpSpLocks/>
              </p:cNvGrpSpPr>
              <p:nvPr/>
            </p:nvGrpSpPr>
            <p:grpSpPr bwMode="auto">
              <a:xfrm>
                <a:off x="192" y="0"/>
                <a:ext cx="5376" cy="4320"/>
                <a:chOff x="192" y="0"/>
                <a:chExt cx="5376" cy="4320"/>
              </a:xfrm>
            </p:grpSpPr>
            <p:sp>
              <p:nvSpPr>
                <p:cNvPr id="1231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4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4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4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4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4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sp>
          <p:nvSpPr>
            <p:cNvPr id="1234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nvGrpSpPr>
            <p:cNvPr id="2058" name="Group 58"/>
            <p:cNvGrpSpPr>
              <a:grpSpLocks/>
            </p:cNvGrpSpPr>
            <p:nvPr/>
          </p:nvGrpSpPr>
          <p:grpSpPr bwMode="auto">
            <a:xfrm>
              <a:off x="2064" y="3984"/>
              <a:ext cx="1920" cy="288"/>
              <a:chOff x="2064" y="3984"/>
              <a:chExt cx="1920" cy="288"/>
            </a:xfrm>
          </p:grpSpPr>
          <p:sp>
            <p:nvSpPr>
              <p:cNvPr id="12347" name="Rectangle 59" descr="60%"/>
              <p:cNvSpPr>
                <a:spLocks noChangeArrowheads="1"/>
              </p:cNvSpPr>
              <p:nvPr userDrawn="1"/>
            </p:nvSpPr>
            <p:spPr bwMode="ltGray">
              <a:xfrm>
                <a:off x="2112" y="4032"/>
                <a:ext cx="1824" cy="192"/>
              </a:xfrm>
              <a:prstGeom prst="rect">
                <a:avLst/>
              </a:prstGeom>
              <a:pattFill prst="pct60">
                <a:fgClr>
                  <a:schemeClr val="folHlink"/>
                </a:fgClr>
                <a:bgClr>
                  <a:schemeClr val="bg1"/>
                </a:bgClr>
              </a:patt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48" name="Line 60"/>
              <p:cNvSpPr>
                <a:spLocks noChangeShapeType="1"/>
              </p:cNvSpPr>
              <p:nvPr userDrawn="1"/>
            </p:nvSpPr>
            <p:spPr bwMode="ltGray">
              <a:xfrm>
                <a:off x="2064" y="4032"/>
                <a:ext cx="1920"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49" name="Line 61"/>
              <p:cNvSpPr>
                <a:spLocks noChangeShapeType="1"/>
              </p:cNvSpPr>
              <p:nvPr userDrawn="1"/>
            </p:nvSpPr>
            <p:spPr bwMode="ltGray">
              <a:xfrm>
                <a:off x="2064" y="4224"/>
                <a:ext cx="1920"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50" name="Line 62"/>
              <p:cNvSpPr>
                <a:spLocks noChangeShapeType="1"/>
              </p:cNvSpPr>
              <p:nvPr userDrawn="1"/>
            </p:nvSpPr>
            <p:spPr bwMode="ltGray">
              <a:xfrm>
                <a:off x="2112"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51" name="Line 63"/>
              <p:cNvSpPr>
                <a:spLocks noChangeShapeType="1"/>
              </p:cNvSpPr>
              <p:nvPr userDrawn="1"/>
            </p:nvSpPr>
            <p:spPr bwMode="ltGray">
              <a:xfrm>
                <a:off x="3936"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nvGrpSpPr>
            <p:cNvPr id="2059" name="Group 64"/>
            <p:cNvGrpSpPr>
              <a:grpSpLocks/>
            </p:cNvGrpSpPr>
            <p:nvPr/>
          </p:nvGrpSpPr>
          <p:grpSpPr bwMode="auto">
            <a:xfrm>
              <a:off x="4512" y="3984"/>
              <a:ext cx="912" cy="288"/>
              <a:chOff x="4512" y="3984"/>
              <a:chExt cx="912" cy="288"/>
            </a:xfrm>
          </p:grpSpPr>
          <p:sp>
            <p:nvSpPr>
              <p:cNvPr id="12353" name="Rectangle 65"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54" name="Line 66"/>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55" name="Line 67"/>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56" name="Line 68"/>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57" name="Line 69"/>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nvGrpSpPr>
            <p:cNvPr id="2060" name="Group 70"/>
            <p:cNvGrpSpPr>
              <a:grpSpLocks/>
            </p:cNvGrpSpPr>
            <p:nvPr/>
          </p:nvGrpSpPr>
          <p:grpSpPr bwMode="auto">
            <a:xfrm>
              <a:off x="624" y="3984"/>
              <a:ext cx="912" cy="288"/>
              <a:chOff x="624" y="3984"/>
              <a:chExt cx="912" cy="288"/>
            </a:xfrm>
          </p:grpSpPr>
          <p:sp>
            <p:nvSpPr>
              <p:cNvPr id="12359" name="Rectangle 71" descr="60%"/>
              <p:cNvSpPr>
                <a:spLocks noChangeArrowheads="1"/>
              </p:cNvSpPr>
              <p:nvPr userDrawn="1"/>
            </p:nvSpPr>
            <p:spPr bwMode="ltGray">
              <a:xfrm>
                <a:off x="672"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60" name="Line 72"/>
              <p:cNvSpPr>
                <a:spLocks noChangeShapeType="1"/>
              </p:cNvSpPr>
              <p:nvPr userDrawn="1"/>
            </p:nvSpPr>
            <p:spPr bwMode="ltGray">
              <a:xfrm>
                <a:off x="624" y="4032"/>
                <a:ext cx="912"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61" name="Line 73"/>
              <p:cNvSpPr>
                <a:spLocks noChangeShapeType="1"/>
              </p:cNvSpPr>
              <p:nvPr userDrawn="1"/>
            </p:nvSpPr>
            <p:spPr bwMode="ltGray">
              <a:xfrm>
                <a:off x="624" y="4224"/>
                <a:ext cx="912"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62" name="Line 74"/>
              <p:cNvSpPr>
                <a:spLocks noChangeShapeType="1"/>
              </p:cNvSpPr>
              <p:nvPr userDrawn="1"/>
            </p:nvSpPr>
            <p:spPr bwMode="ltGray">
              <a:xfrm>
                <a:off x="672"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63" name="Line 75"/>
              <p:cNvSpPr>
                <a:spLocks noChangeShapeType="1"/>
              </p:cNvSpPr>
              <p:nvPr userDrawn="1"/>
            </p:nvSpPr>
            <p:spPr bwMode="ltGray">
              <a:xfrm>
                <a:off x="1488"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sp>
          <p:nvSpPr>
            <p:cNvPr id="12364" name="Line 76"/>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nvGrpSpPr>
            <p:cNvPr id="2062" name="Group 77"/>
            <p:cNvGrpSpPr>
              <a:grpSpLocks/>
            </p:cNvGrpSpPr>
            <p:nvPr/>
          </p:nvGrpSpPr>
          <p:grpSpPr bwMode="auto">
            <a:xfrm>
              <a:off x="261" y="892"/>
              <a:ext cx="1124" cy="1464"/>
              <a:chOff x="96" y="916"/>
              <a:chExt cx="2208" cy="2876"/>
            </a:xfrm>
          </p:grpSpPr>
          <p:sp>
            <p:nvSpPr>
              <p:cNvPr id="12366" name="Line 78"/>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67" name="Line 79"/>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68" name="Arc 80"/>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sp>
        <p:nvSpPr>
          <p:cNvPr id="2051" name="Rectangle 81"/>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82"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71" name="Rectangle 83"/>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omic Sans MS" pitchFamily="66" charset="0"/>
              </a:defRPr>
            </a:lvl1pPr>
          </a:lstStyle>
          <a:p>
            <a:pPr defTabSz="914400" eaLnBrk="0" fontAlgn="base" hangingPunct="0">
              <a:spcBef>
                <a:spcPct val="0"/>
              </a:spcBef>
              <a:spcAft>
                <a:spcPct val="0"/>
              </a:spcAft>
              <a:defRPr/>
            </a:pPr>
            <a:endParaRPr lang="en-US">
              <a:solidFill>
                <a:srgbClr val="40458C"/>
              </a:solidFill>
            </a:endParaRPr>
          </a:p>
        </p:txBody>
      </p:sp>
      <p:sp>
        <p:nvSpPr>
          <p:cNvPr id="12372" name="Rectangle 84"/>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omic Sans MS" pitchFamily="66" charset="0"/>
              </a:defRPr>
            </a:lvl1pPr>
          </a:lstStyle>
          <a:p>
            <a:pPr defTabSz="914400" eaLnBrk="0" fontAlgn="base" hangingPunct="0">
              <a:spcBef>
                <a:spcPct val="0"/>
              </a:spcBef>
              <a:spcAft>
                <a:spcPct val="0"/>
              </a:spcAft>
              <a:defRPr/>
            </a:pPr>
            <a:endParaRPr lang="en-US">
              <a:solidFill>
                <a:srgbClr val="40458C"/>
              </a:solidFill>
            </a:endParaRPr>
          </a:p>
        </p:txBody>
      </p:sp>
      <p:sp>
        <p:nvSpPr>
          <p:cNvPr id="12373" name="Rectangle 85"/>
          <p:cNvSpPr>
            <a:spLocks noGrp="1" noChangeArrowheads="1"/>
          </p:cNvSpPr>
          <p:nvPr>
            <p:ph type="sldNum" sz="quarter" idx="4"/>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omic Sans MS" pitchFamily="66" charset="0"/>
              </a:defRPr>
            </a:lvl1pPr>
          </a:lstStyle>
          <a:p>
            <a:pPr defTabSz="914400" eaLnBrk="0" fontAlgn="base" hangingPunct="0">
              <a:spcBef>
                <a:spcPct val="0"/>
              </a:spcBef>
              <a:spcAft>
                <a:spcPct val="0"/>
              </a:spcAft>
              <a:defRPr/>
            </a:pPr>
            <a:r>
              <a:rPr lang="en-US">
                <a:solidFill>
                  <a:srgbClr val="40458C"/>
                </a:solidFill>
              </a:rPr>
              <a:t>Page </a:t>
            </a:r>
            <a:fld id="{051D516A-2474-44FC-B3D9-6ED83EDCA973}" type="slidenum">
              <a:rPr lang="en-US">
                <a:solidFill>
                  <a:srgbClr val="40458C"/>
                </a:solidFill>
              </a:rPr>
              <a:pPr defTabSz="914400" eaLnBrk="0" fontAlgn="base" hangingPunct="0">
                <a:spcBef>
                  <a:spcPct val="0"/>
                </a:spcBef>
                <a:spcAft>
                  <a:spcPct val="0"/>
                </a:spcAft>
                <a:defRPr/>
              </a:pPr>
              <a:t>‹#›</a:t>
            </a:fld>
            <a:endParaRPr lang="en-US">
              <a:solidFill>
                <a:srgbClr val="40458C"/>
              </a:solidFill>
            </a:endParaRPr>
          </a:p>
        </p:txBody>
      </p:sp>
    </p:spTree>
    <p:extLst>
      <p:ext uri="{BB962C8B-B14F-4D97-AF65-F5344CB8AC3E}">
        <p14:creationId xmlns:p14="http://schemas.microsoft.com/office/powerpoint/2010/main" val="26410555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eaLnBrk="0" fontAlgn="base" hangingPunct="0">
        <a:spcBef>
          <a:spcPct val="0"/>
        </a:spcBef>
        <a:spcAft>
          <a:spcPct val="0"/>
        </a:spcAft>
        <a:defRPr sz="4400">
          <a:solidFill>
            <a:schemeClr val="tx2"/>
          </a:solidFill>
          <a:latin typeface="Tahoma" pitchFamily="34" charset="0"/>
        </a:defRPr>
      </a:lvl6pPr>
      <a:lvl7pPr marL="914400" algn="l" rtl="0" eaLnBrk="0" fontAlgn="base" hangingPunct="0">
        <a:spcBef>
          <a:spcPct val="0"/>
        </a:spcBef>
        <a:spcAft>
          <a:spcPct val="0"/>
        </a:spcAft>
        <a:defRPr sz="4400">
          <a:solidFill>
            <a:schemeClr val="tx2"/>
          </a:solidFill>
          <a:latin typeface="Tahoma" pitchFamily="34" charset="0"/>
        </a:defRPr>
      </a:lvl7pPr>
      <a:lvl8pPr marL="1371600" algn="l" rtl="0" eaLnBrk="0" fontAlgn="base" hangingPunct="0">
        <a:spcBef>
          <a:spcPct val="0"/>
        </a:spcBef>
        <a:spcAft>
          <a:spcPct val="0"/>
        </a:spcAft>
        <a:defRPr sz="4400">
          <a:solidFill>
            <a:schemeClr val="tx2"/>
          </a:solidFill>
          <a:latin typeface="Tahoma" pitchFamily="34" charset="0"/>
        </a:defRPr>
      </a:lvl8pPr>
      <a:lvl9pPr marL="1828800" algn="l"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9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0" y="0"/>
            <a:ext cx="9144000" cy="6858000"/>
            <a:chOff x="0" y="0"/>
            <a:chExt cx="5760" cy="4320"/>
          </a:xfrm>
        </p:grpSpPr>
        <p:grpSp>
          <p:nvGrpSpPr>
            <p:cNvPr id="2056" name="Group 3"/>
            <p:cNvGrpSpPr>
              <a:grpSpLocks/>
            </p:cNvGrpSpPr>
            <p:nvPr/>
          </p:nvGrpSpPr>
          <p:grpSpPr bwMode="auto">
            <a:xfrm>
              <a:off x="0" y="0"/>
              <a:ext cx="5760" cy="4320"/>
              <a:chOff x="0" y="0"/>
              <a:chExt cx="5760" cy="4320"/>
            </a:xfrm>
          </p:grpSpPr>
          <p:grpSp>
            <p:nvGrpSpPr>
              <p:cNvPr id="2081" name="Group 4"/>
              <p:cNvGrpSpPr>
                <a:grpSpLocks/>
              </p:cNvGrpSpPr>
              <p:nvPr/>
            </p:nvGrpSpPr>
            <p:grpSpPr bwMode="auto">
              <a:xfrm>
                <a:off x="0" y="192"/>
                <a:ext cx="5760" cy="4032"/>
                <a:chOff x="0" y="192"/>
                <a:chExt cx="5760" cy="4032"/>
              </a:xfrm>
            </p:grpSpPr>
            <p:sp>
              <p:nvSpPr>
                <p:cNvPr id="12293" name="Line 5"/>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294" name="Line 6"/>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295" name="Line 7"/>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296" name="Line 8"/>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297" name="Line 9"/>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298" name="Line 10"/>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299" name="Line 11"/>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0" name="Line 12"/>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1" name="Line 13"/>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2" name="Line 14"/>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3" name="Line 15"/>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4" name="Line 16"/>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5" name="Line 17"/>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6" name="Line 18"/>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7" name="Line 19"/>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8" name="Line 20"/>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09" name="Line 21"/>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0" name="Line 22"/>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1" name="Line 23"/>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2" name="Line 24"/>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3" name="Line 25"/>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4" name="Line 26"/>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nvGrpSpPr>
              <p:cNvPr id="2082" name="Group 27"/>
              <p:cNvGrpSpPr>
                <a:grpSpLocks/>
              </p:cNvGrpSpPr>
              <p:nvPr/>
            </p:nvGrpSpPr>
            <p:grpSpPr bwMode="auto">
              <a:xfrm>
                <a:off x="192" y="0"/>
                <a:ext cx="5376" cy="4320"/>
                <a:chOff x="192" y="0"/>
                <a:chExt cx="5376" cy="4320"/>
              </a:xfrm>
            </p:grpSpPr>
            <p:sp>
              <p:nvSpPr>
                <p:cNvPr id="12316" name="Line 28"/>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7" name="Line 29"/>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8" name="Line 30"/>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19" name="Line 31"/>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0" name="Line 32"/>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1" name="Line 33"/>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2" name="Line 34"/>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3" name="Line 35"/>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4" name="Line 36"/>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5" name="Line 37"/>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6" name="Line 38"/>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7" name="Line 39"/>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8" name="Line 40"/>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29" name="Line 41"/>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0" name="Line 42"/>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1" name="Line 43"/>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2" name="Line 44"/>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3" name="Line 45"/>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4" name="Line 46"/>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5" name="Line 47"/>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6" name="Line 48"/>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7" name="Line 49"/>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8" name="Line 50"/>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39" name="Line 51"/>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40" name="Line 52"/>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41" name="Line 53"/>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42" name="Line 54"/>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43" name="Line 55"/>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44" name="Line 56"/>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sp>
          <p:nvSpPr>
            <p:cNvPr id="12345" name="Rectangle 57"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nvGrpSpPr>
            <p:cNvPr id="2058" name="Group 58"/>
            <p:cNvGrpSpPr>
              <a:grpSpLocks/>
            </p:cNvGrpSpPr>
            <p:nvPr/>
          </p:nvGrpSpPr>
          <p:grpSpPr bwMode="auto">
            <a:xfrm>
              <a:off x="2064" y="3984"/>
              <a:ext cx="1920" cy="288"/>
              <a:chOff x="2064" y="3984"/>
              <a:chExt cx="1920" cy="288"/>
            </a:xfrm>
          </p:grpSpPr>
          <p:sp>
            <p:nvSpPr>
              <p:cNvPr id="12347" name="Rectangle 59" descr="60%"/>
              <p:cNvSpPr>
                <a:spLocks noChangeArrowheads="1"/>
              </p:cNvSpPr>
              <p:nvPr userDrawn="1"/>
            </p:nvSpPr>
            <p:spPr bwMode="ltGray">
              <a:xfrm>
                <a:off x="2112" y="4032"/>
                <a:ext cx="1824" cy="192"/>
              </a:xfrm>
              <a:prstGeom prst="rect">
                <a:avLst/>
              </a:prstGeom>
              <a:pattFill prst="pct60">
                <a:fgClr>
                  <a:schemeClr val="folHlink"/>
                </a:fgClr>
                <a:bgClr>
                  <a:schemeClr val="bg1"/>
                </a:bgClr>
              </a:patt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48" name="Line 60"/>
              <p:cNvSpPr>
                <a:spLocks noChangeShapeType="1"/>
              </p:cNvSpPr>
              <p:nvPr userDrawn="1"/>
            </p:nvSpPr>
            <p:spPr bwMode="ltGray">
              <a:xfrm>
                <a:off x="2064" y="4032"/>
                <a:ext cx="1920"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49" name="Line 61"/>
              <p:cNvSpPr>
                <a:spLocks noChangeShapeType="1"/>
              </p:cNvSpPr>
              <p:nvPr userDrawn="1"/>
            </p:nvSpPr>
            <p:spPr bwMode="ltGray">
              <a:xfrm>
                <a:off x="2064" y="4224"/>
                <a:ext cx="1920"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50" name="Line 62"/>
              <p:cNvSpPr>
                <a:spLocks noChangeShapeType="1"/>
              </p:cNvSpPr>
              <p:nvPr userDrawn="1"/>
            </p:nvSpPr>
            <p:spPr bwMode="ltGray">
              <a:xfrm>
                <a:off x="2112"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51" name="Line 63"/>
              <p:cNvSpPr>
                <a:spLocks noChangeShapeType="1"/>
              </p:cNvSpPr>
              <p:nvPr userDrawn="1"/>
            </p:nvSpPr>
            <p:spPr bwMode="ltGray">
              <a:xfrm>
                <a:off x="3936"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nvGrpSpPr>
            <p:cNvPr id="2059" name="Group 64"/>
            <p:cNvGrpSpPr>
              <a:grpSpLocks/>
            </p:cNvGrpSpPr>
            <p:nvPr/>
          </p:nvGrpSpPr>
          <p:grpSpPr bwMode="auto">
            <a:xfrm>
              <a:off x="4512" y="3984"/>
              <a:ext cx="912" cy="288"/>
              <a:chOff x="4512" y="3984"/>
              <a:chExt cx="912" cy="288"/>
            </a:xfrm>
          </p:grpSpPr>
          <p:sp>
            <p:nvSpPr>
              <p:cNvPr id="12353" name="Rectangle 65"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54" name="Line 66"/>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55" name="Line 67"/>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56" name="Line 68"/>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57" name="Line 69"/>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nvGrpSpPr>
            <p:cNvPr id="2060" name="Group 70"/>
            <p:cNvGrpSpPr>
              <a:grpSpLocks/>
            </p:cNvGrpSpPr>
            <p:nvPr/>
          </p:nvGrpSpPr>
          <p:grpSpPr bwMode="auto">
            <a:xfrm>
              <a:off x="624" y="3984"/>
              <a:ext cx="912" cy="288"/>
              <a:chOff x="624" y="3984"/>
              <a:chExt cx="912" cy="288"/>
            </a:xfrm>
          </p:grpSpPr>
          <p:sp>
            <p:nvSpPr>
              <p:cNvPr id="12359" name="Rectangle 71" descr="60%"/>
              <p:cNvSpPr>
                <a:spLocks noChangeArrowheads="1"/>
              </p:cNvSpPr>
              <p:nvPr userDrawn="1"/>
            </p:nvSpPr>
            <p:spPr bwMode="ltGray">
              <a:xfrm>
                <a:off x="672"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60" name="Line 72"/>
              <p:cNvSpPr>
                <a:spLocks noChangeShapeType="1"/>
              </p:cNvSpPr>
              <p:nvPr userDrawn="1"/>
            </p:nvSpPr>
            <p:spPr bwMode="ltGray">
              <a:xfrm>
                <a:off x="624" y="4032"/>
                <a:ext cx="912"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61" name="Line 73"/>
              <p:cNvSpPr>
                <a:spLocks noChangeShapeType="1"/>
              </p:cNvSpPr>
              <p:nvPr userDrawn="1"/>
            </p:nvSpPr>
            <p:spPr bwMode="ltGray">
              <a:xfrm>
                <a:off x="624" y="4224"/>
                <a:ext cx="912"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62" name="Line 74"/>
              <p:cNvSpPr>
                <a:spLocks noChangeShapeType="1"/>
              </p:cNvSpPr>
              <p:nvPr userDrawn="1"/>
            </p:nvSpPr>
            <p:spPr bwMode="ltGray">
              <a:xfrm>
                <a:off x="672"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63" name="Line 75"/>
              <p:cNvSpPr>
                <a:spLocks noChangeShapeType="1"/>
              </p:cNvSpPr>
              <p:nvPr userDrawn="1"/>
            </p:nvSpPr>
            <p:spPr bwMode="ltGray">
              <a:xfrm>
                <a:off x="1488" y="3984"/>
                <a:ext cx="0" cy="2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sp>
          <p:nvSpPr>
            <p:cNvPr id="12364" name="Line 76"/>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nvGrpSpPr>
            <p:cNvPr id="2062" name="Group 77"/>
            <p:cNvGrpSpPr>
              <a:grpSpLocks/>
            </p:cNvGrpSpPr>
            <p:nvPr/>
          </p:nvGrpSpPr>
          <p:grpSpPr bwMode="auto">
            <a:xfrm>
              <a:off x="261" y="892"/>
              <a:ext cx="1124" cy="1464"/>
              <a:chOff x="96" y="916"/>
              <a:chExt cx="2208" cy="2876"/>
            </a:xfrm>
          </p:grpSpPr>
          <p:sp>
            <p:nvSpPr>
              <p:cNvPr id="12366" name="Line 78"/>
              <p:cNvSpPr>
                <a:spLocks noChangeShapeType="1"/>
              </p:cNvSpPr>
              <p:nvPr/>
            </p:nvSpPr>
            <p:spPr bwMode="ltGray">
              <a:xfrm flipH="1">
                <a:off x="96" y="1038"/>
                <a:ext cx="2208" cy="0"/>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67" name="Line 79"/>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sp>
            <p:nvSpPr>
              <p:cNvPr id="12368" name="Arc 80"/>
              <p:cNvSpPr>
                <a:spLocks/>
              </p:cNvSpPr>
              <p:nvPr/>
            </p:nvSpPr>
            <p:spPr bwMode="ltGray">
              <a:xfrm flipH="1">
                <a:off x="218" y="916"/>
                <a:ext cx="238" cy="240"/>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pPr defTabSz="914400" eaLnBrk="0" fontAlgn="base" hangingPunct="0">
                  <a:spcBef>
                    <a:spcPct val="0"/>
                  </a:spcBef>
                  <a:spcAft>
                    <a:spcPct val="0"/>
                  </a:spcAft>
                  <a:defRPr/>
                </a:pPr>
                <a:endParaRPr lang="en-US" dirty="0">
                  <a:solidFill>
                    <a:srgbClr val="40458C"/>
                  </a:solidFill>
                </a:endParaRPr>
              </a:p>
            </p:txBody>
          </p:sp>
        </p:grpSp>
      </p:grpSp>
      <p:sp>
        <p:nvSpPr>
          <p:cNvPr id="2051" name="Rectangle 81"/>
          <p:cNvSpPr>
            <a:spLocks noGrp="1" noChangeArrowheads="1"/>
          </p:cNvSpPr>
          <p:nvPr>
            <p:ph type="title"/>
          </p:nvPr>
        </p:nvSpPr>
        <p:spPr bwMode="auto">
          <a:xfrm>
            <a:off x="609600" y="3048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2" name="Rectangle 82" descr="Rectangle: Click to edit Master text styles&#10;Second level&#10;Third level&#10;Fourth level&#10;Fifth level"/>
          <p:cNvSpPr>
            <a:spLocks noGrp="1" noChangeArrowheads="1"/>
          </p:cNvSpPr>
          <p:nvPr>
            <p:ph type="body" idx="1"/>
          </p:nvPr>
        </p:nvSpPr>
        <p:spPr bwMode="auto">
          <a:xfrm>
            <a:off x="838200" y="1905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371" name="Rectangle 83"/>
          <p:cNvSpPr>
            <a:spLocks noGrp="1" noChangeArrowheads="1"/>
          </p:cNvSpPr>
          <p:nvPr>
            <p:ph type="dt" sz="half" idx="2"/>
          </p:nvPr>
        </p:nvSpPr>
        <p:spPr bwMode="auto">
          <a:xfrm>
            <a:off x="66294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Comic Sans MS" pitchFamily="66" charset="0"/>
              </a:defRPr>
            </a:lvl1pPr>
          </a:lstStyle>
          <a:p>
            <a:pPr defTabSz="914400" eaLnBrk="0" fontAlgn="base" hangingPunct="0">
              <a:spcBef>
                <a:spcPct val="0"/>
              </a:spcBef>
              <a:spcAft>
                <a:spcPct val="0"/>
              </a:spcAft>
              <a:defRPr/>
            </a:pPr>
            <a:endParaRPr lang="en-US">
              <a:solidFill>
                <a:srgbClr val="40458C"/>
              </a:solidFill>
            </a:endParaRPr>
          </a:p>
        </p:txBody>
      </p:sp>
      <p:sp>
        <p:nvSpPr>
          <p:cNvPr id="12372" name="Rectangle 84"/>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Comic Sans MS" pitchFamily="66" charset="0"/>
              </a:defRPr>
            </a:lvl1pPr>
          </a:lstStyle>
          <a:p>
            <a:pPr defTabSz="914400" eaLnBrk="0" fontAlgn="base" hangingPunct="0">
              <a:spcBef>
                <a:spcPct val="0"/>
              </a:spcBef>
              <a:spcAft>
                <a:spcPct val="0"/>
              </a:spcAft>
              <a:defRPr/>
            </a:pPr>
            <a:endParaRPr lang="en-US">
              <a:solidFill>
                <a:srgbClr val="40458C"/>
              </a:solidFill>
            </a:endParaRPr>
          </a:p>
        </p:txBody>
      </p:sp>
      <p:sp>
        <p:nvSpPr>
          <p:cNvPr id="12373" name="Rectangle 85"/>
          <p:cNvSpPr>
            <a:spLocks noGrp="1" noChangeArrowheads="1"/>
          </p:cNvSpPr>
          <p:nvPr>
            <p:ph type="sldNum" sz="quarter" idx="4"/>
          </p:nvPr>
        </p:nvSpPr>
        <p:spPr bwMode="auto">
          <a:xfrm>
            <a:off x="1066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Comic Sans MS" pitchFamily="66" charset="0"/>
              </a:defRPr>
            </a:lvl1pPr>
          </a:lstStyle>
          <a:p>
            <a:pPr defTabSz="914400" eaLnBrk="0" fontAlgn="base" hangingPunct="0">
              <a:spcBef>
                <a:spcPct val="0"/>
              </a:spcBef>
              <a:spcAft>
                <a:spcPct val="0"/>
              </a:spcAft>
              <a:defRPr/>
            </a:pPr>
            <a:r>
              <a:rPr lang="en-US">
                <a:solidFill>
                  <a:srgbClr val="40458C"/>
                </a:solidFill>
              </a:rPr>
              <a:t>Page </a:t>
            </a:r>
            <a:fld id="{051D516A-2474-44FC-B3D9-6ED83EDCA973}" type="slidenum">
              <a:rPr lang="en-US">
                <a:solidFill>
                  <a:srgbClr val="40458C"/>
                </a:solidFill>
              </a:rPr>
              <a:pPr defTabSz="914400" eaLnBrk="0" fontAlgn="base" hangingPunct="0">
                <a:spcBef>
                  <a:spcPct val="0"/>
                </a:spcBef>
                <a:spcAft>
                  <a:spcPct val="0"/>
                </a:spcAft>
                <a:defRPr/>
              </a:pPr>
              <a:t>‹#›</a:t>
            </a:fld>
            <a:endParaRPr lang="en-US">
              <a:solidFill>
                <a:srgbClr val="40458C"/>
              </a:solidFill>
            </a:endParaRPr>
          </a:p>
        </p:txBody>
      </p:sp>
    </p:spTree>
    <p:extLst>
      <p:ext uri="{BB962C8B-B14F-4D97-AF65-F5344CB8AC3E}">
        <p14:creationId xmlns:p14="http://schemas.microsoft.com/office/powerpoint/2010/main" val="76124125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eaLnBrk="0" fontAlgn="base" hangingPunct="0">
        <a:spcBef>
          <a:spcPct val="0"/>
        </a:spcBef>
        <a:spcAft>
          <a:spcPct val="0"/>
        </a:spcAft>
        <a:defRPr sz="4400">
          <a:solidFill>
            <a:schemeClr val="tx2"/>
          </a:solidFill>
          <a:latin typeface="Tahoma" pitchFamily="34" charset="0"/>
        </a:defRPr>
      </a:lvl6pPr>
      <a:lvl7pPr marL="914400" algn="l" rtl="0" eaLnBrk="0" fontAlgn="base" hangingPunct="0">
        <a:spcBef>
          <a:spcPct val="0"/>
        </a:spcBef>
        <a:spcAft>
          <a:spcPct val="0"/>
        </a:spcAft>
        <a:defRPr sz="4400">
          <a:solidFill>
            <a:schemeClr val="tx2"/>
          </a:solidFill>
          <a:latin typeface="Tahoma" pitchFamily="34" charset="0"/>
        </a:defRPr>
      </a:lvl7pPr>
      <a:lvl8pPr marL="1371600" algn="l" rtl="0" eaLnBrk="0" fontAlgn="base" hangingPunct="0">
        <a:spcBef>
          <a:spcPct val="0"/>
        </a:spcBef>
        <a:spcAft>
          <a:spcPct val="0"/>
        </a:spcAft>
        <a:defRPr sz="4400">
          <a:solidFill>
            <a:schemeClr val="tx2"/>
          </a:solidFill>
          <a:latin typeface="Tahoma" pitchFamily="34" charset="0"/>
        </a:defRPr>
      </a:lvl8pPr>
      <a:lvl9pPr marL="1828800" algn="l" rtl="0" eaLnBrk="0" fontAlgn="base" hangingPunct="0">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hlink"/>
        </a:buClr>
        <a:buSzPct val="9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sz="2800">
          <a:solidFill>
            <a:schemeClr val="tx1"/>
          </a:solidFill>
          <a:latin typeface="+mn-lt"/>
        </a:defRPr>
      </a:lvl2pPr>
      <a:lvl3pPr marL="1143000" indent="-228600" algn="l" rtl="0" eaLnBrk="0" fontAlgn="base" hangingPunct="0">
        <a:spcBef>
          <a:spcPct val="20000"/>
        </a:spcBef>
        <a:spcAft>
          <a:spcPct val="0"/>
        </a:spcAft>
        <a:buClr>
          <a:schemeClr val="accent1"/>
        </a:buClr>
        <a:buChar char="•"/>
        <a:defRPr sz="2400">
          <a:solidFill>
            <a:schemeClr val="tx1"/>
          </a:solidFill>
          <a:latin typeface="+mn-lt"/>
        </a:defRPr>
      </a:lvl3pPr>
      <a:lvl4pPr marL="1600200" indent="-228600" algn="l" rtl="0" eaLnBrk="0" fontAlgn="base" hangingPunct="0">
        <a:spcBef>
          <a:spcPct val="20000"/>
        </a:spcBef>
        <a:spcAft>
          <a:spcPct val="0"/>
        </a:spcAft>
        <a:buClr>
          <a:schemeClr val="hlink"/>
        </a:buClr>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19.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1395412"/>
            <a:ext cx="7772400" cy="1470025"/>
          </a:xfrm>
        </p:spPr>
        <p:txBody>
          <a:bodyPr>
            <a:normAutofit/>
          </a:bodyPr>
          <a:lstStyle/>
          <a:p>
            <a:r>
              <a:rPr lang="en-US" dirty="0" smtClean="0"/>
              <a:t>Project Delivery and Contract Strategies</a:t>
            </a:r>
            <a:endParaRPr lang="en-US" dirty="0"/>
          </a:p>
        </p:txBody>
      </p:sp>
      <p:sp>
        <p:nvSpPr>
          <p:cNvPr id="3" name="Subtitle 2"/>
          <p:cNvSpPr>
            <a:spLocks noGrp="1"/>
          </p:cNvSpPr>
          <p:nvPr>
            <p:ph type="subTitle" idx="1"/>
          </p:nvPr>
        </p:nvSpPr>
        <p:spPr>
          <a:xfrm>
            <a:off x="685799" y="3056506"/>
            <a:ext cx="8076063" cy="1752600"/>
          </a:xfrm>
        </p:spPr>
        <p:txBody>
          <a:bodyPr>
            <a:normAutofit fontScale="92500" lnSpcReduction="10000"/>
          </a:bodyPr>
          <a:lstStyle/>
          <a:p>
            <a:r>
              <a:rPr lang="en-US" sz="1800" dirty="0" smtClean="0">
                <a:solidFill>
                  <a:schemeClr val="tx1">
                    <a:lumMod val="65000"/>
                    <a:lumOff val="35000"/>
                  </a:schemeClr>
                </a:solidFill>
              </a:rPr>
              <a:t>Prof. Steve W. Bannes</a:t>
            </a:r>
          </a:p>
          <a:p>
            <a:r>
              <a:rPr lang="en-US" sz="1800" dirty="0" smtClean="0">
                <a:solidFill>
                  <a:schemeClr val="tx1">
                    <a:lumMod val="65000"/>
                    <a:lumOff val="35000"/>
                  </a:schemeClr>
                </a:solidFill>
              </a:rPr>
              <a:t>Director, Graduate Studies in Construction Management</a:t>
            </a:r>
          </a:p>
          <a:p>
            <a:r>
              <a:rPr lang="en-US" sz="1800" dirty="0" smtClean="0">
                <a:solidFill>
                  <a:schemeClr val="tx1">
                    <a:lumMod val="65000"/>
                    <a:lumOff val="35000"/>
                  </a:schemeClr>
                </a:solidFill>
              </a:rPr>
              <a:t>School of Engineering &amp; Applied Science</a:t>
            </a:r>
          </a:p>
          <a:p>
            <a:r>
              <a:rPr lang="en-US" sz="1800" dirty="0" smtClean="0">
                <a:solidFill>
                  <a:schemeClr val="tx1">
                    <a:lumMod val="65000"/>
                    <a:lumOff val="35000"/>
                  </a:schemeClr>
                </a:solidFill>
              </a:rPr>
              <a:t>Washington University in St. Louis</a:t>
            </a:r>
          </a:p>
          <a:p>
            <a:endParaRPr lang="en-US" sz="1800" dirty="0">
              <a:solidFill>
                <a:schemeClr val="tx1">
                  <a:lumMod val="65000"/>
                  <a:lumOff val="35000"/>
                </a:schemeClr>
              </a:solidFill>
            </a:endParaRPr>
          </a:p>
          <a:p>
            <a:r>
              <a:rPr lang="en-US" sz="1800" dirty="0" smtClean="0">
                <a:solidFill>
                  <a:schemeClr val="tx1">
                    <a:lumMod val="65000"/>
                    <a:lumOff val="35000"/>
                  </a:schemeClr>
                </a:solidFill>
              </a:rPr>
              <a:t>25 March 2015</a:t>
            </a:r>
            <a:endParaRPr lang="en-US" sz="1800" dirty="0">
              <a:solidFill>
                <a:schemeClr val="tx1">
                  <a:lumMod val="65000"/>
                  <a:lumOff val="35000"/>
                </a:schemeClr>
              </a:solidFill>
            </a:endParaRPr>
          </a:p>
        </p:txBody>
      </p:sp>
      <p:pic>
        <p:nvPicPr>
          <p:cNvPr id="4" name="Picture 5" descr="SLCCC Logo 1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5501777"/>
            <a:ext cx="1173707" cy="128625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1075" y="5501777"/>
            <a:ext cx="800111" cy="12862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ubtitle 2"/>
          <p:cNvSpPr txBox="1">
            <a:spLocks/>
          </p:cNvSpPr>
          <p:nvPr/>
        </p:nvSpPr>
        <p:spPr>
          <a:xfrm>
            <a:off x="2267377" y="5798569"/>
            <a:ext cx="5020527" cy="989462"/>
          </a:xfrm>
          <a:prstGeom prst="rect">
            <a:avLst/>
          </a:prstGeom>
        </p:spPr>
        <p:txBody>
          <a:bodyPr vert="horz" lIns="91440" tIns="45720" rIns="91440" bIns="45720" rtlCol="0">
            <a:normAutofit/>
          </a:bodyPr>
          <a:lstStyle>
            <a:lvl1pPr marL="0" indent="0" algn="l" defTabSz="457200" rtl="0" eaLnBrk="1" latinLnBrk="0" hangingPunct="1">
              <a:spcBef>
                <a:spcPct val="20000"/>
              </a:spcBef>
              <a:buFont typeface="Arial"/>
              <a:buNone/>
              <a:defRPr sz="2200" b="1" kern="1200">
                <a:solidFill>
                  <a:schemeClr val="tx1">
                    <a:tint val="75000"/>
                  </a:schemeClr>
                </a:solidFill>
                <a:latin typeface="Arial"/>
                <a:ea typeface="+mn-ea"/>
                <a:cs typeface="Arial"/>
              </a:defRPr>
            </a:lvl1pPr>
            <a:lvl2pPr marL="457200" indent="0" algn="ctr" defTabSz="457200" rtl="0" eaLnBrk="1" latinLnBrk="0" hangingPunct="1">
              <a:spcBef>
                <a:spcPct val="20000"/>
              </a:spcBef>
              <a:buFont typeface="Arial"/>
              <a:buNone/>
              <a:defRPr sz="2200" b="1" kern="1200">
                <a:solidFill>
                  <a:schemeClr val="tx1">
                    <a:tint val="75000"/>
                  </a:schemeClr>
                </a:solidFill>
                <a:latin typeface="Arial"/>
                <a:ea typeface="+mn-ea"/>
                <a:cs typeface="Arial"/>
              </a:defRPr>
            </a:lvl2pPr>
            <a:lvl3pPr marL="914400" indent="0" algn="ctr" defTabSz="457200" rtl="0" eaLnBrk="1" latinLnBrk="0" hangingPunct="1">
              <a:lnSpc>
                <a:spcPct val="110000"/>
              </a:lnSpc>
              <a:spcBef>
                <a:spcPct val="20000"/>
              </a:spcBef>
              <a:buFont typeface="Arial"/>
              <a:buNone/>
              <a:defRPr sz="1800" b="1" kern="1200">
                <a:solidFill>
                  <a:schemeClr val="tx1">
                    <a:tint val="75000"/>
                  </a:schemeClr>
                </a:solidFill>
                <a:latin typeface="Arial"/>
                <a:ea typeface="+mn-ea"/>
                <a:cs typeface="Arial"/>
              </a:defRPr>
            </a:lvl3pPr>
            <a:lvl4pPr marL="1371600" indent="0" algn="ctr" defTabSz="457200" rtl="0" eaLnBrk="1" latinLnBrk="0" hangingPunct="1">
              <a:lnSpc>
                <a:spcPct val="110000"/>
              </a:lnSpc>
              <a:spcBef>
                <a:spcPct val="20000"/>
              </a:spcBef>
              <a:buFont typeface="Arial"/>
              <a:buNone/>
              <a:defRPr sz="1600" kern="1200">
                <a:solidFill>
                  <a:schemeClr val="tx1">
                    <a:tint val="75000"/>
                  </a:schemeClr>
                </a:solidFill>
                <a:latin typeface="Arial"/>
                <a:ea typeface="+mn-ea"/>
                <a:cs typeface="Arial"/>
              </a:defRPr>
            </a:lvl4pPr>
            <a:lvl5pPr marL="1828800" indent="0" algn="ctr" defTabSz="457200" rtl="0" eaLnBrk="1" latinLnBrk="0" hangingPunct="1">
              <a:lnSpc>
                <a:spcPct val="110000"/>
              </a:lnSpc>
              <a:spcBef>
                <a:spcPct val="20000"/>
              </a:spcBef>
              <a:buFont typeface="Arial"/>
              <a:buNone/>
              <a:defRPr sz="1500" kern="1200" baseline="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0" dirty="0" smtClean="0">
                <a:solidFill>
                  <a:schemeClr val="tx1">
                    <a:lumMod val="65000"/>
                    <a:lumOff val="35000"/>
                  </a:schemeClr>
                </a:solidFill>
              </a:rPr>
              <a:t>A Program Presented Jointly by:</a:t>
            </a:r>
          </a:p>
          <a:p>
            <a:r>
              <a:rPr lang="en-US" sz="1400" b="0" dirty="0" smtClean="0">
                <a:solidFill>
                  <a:schemeClr val="tx1">
                    <a:lumMod val="65000"/>
                    <a:lumOff val="35000"/>
                  </a:schemeClr>
                </a:solidFill>
              </a:rPr>
              <a:t>SLCCC – St. Louis Council of Construction Consumers</a:t>
            </a:r>
          </a:p>
          <a:p>
            <a:r>
              <a:rPr lang="en-US" sz="1400" b="0" dirty="0" smtClean="0">
                <a:solidFill>
                  <a:schemeClr val="tx1">
                    <a:lumMod val="65000"/>
                    <a:lumOff val="35000"/>
                  </a:schemeClr>
                </a:solidFill>
              </a:rPr>
              <a:t>DBIA – Design-Build Institute of America – St. Louis Chapter</a:t>
            </a:r>
            <a:endParaRPr lang="en-US" sz="1400" b="0" dirty="0">
              <a:solidFill>
                <a:schemeClr val="tx1">
                  <a:lumMod val="65000"/>
                  <a:lumOff val="35000"/>
                </a:schemeClr>
              </a:solidFill>
            </a:endParaRPr>
          </a:p>
        </p:txBody>
      </p:sp>
    </p:spTree>
    <p:extLst>
      <p:ext uri="{BB962C8B-B14F-4D97-AF65-F5344CB8AC3E}">
        <p14:creationId xmlns:p14="http://schemas.microsoft.com/office/powerpoint/2010/main" val="394011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Bannes’ Matrix</a:t>
            </a:r>
            <a:endParaRPr lang="en-US" dirty="0"/>
          </a:p>
        </p:txBody>
      </p:sp>
      <p:sp>
        <p:nvSpPr>
          <p:cNvPr id="3" name="Content Placeholder 2"/>
          <p:cNvSpPr>
            <a:spLocks noGrp="1"/>
          </p:cNvSpPr>
          <p:nvPr>
            <p:ph idx="1"/>
          </p:nvPr>
        </p:nvSpPr>
        <p:spPr>
          <a:xfrm>
            <a:off x="1181100" y="3062109"/>
            <a:ext cx="7505700" cy="3028774"/>
          </a:xfrm>
        </p:spPr>
        <p:txBody>
          <a:bodyPr/>
          <a:lstStyle/>
          <a:p>
            <a:pPr marL="0" indent="0">
              <a:buNone/>
            </a:pPr>
            <a:r>
              <a:rPr lang="en-US" sz="3200" dirty="0" smtClean="0"/>
              <a:t>A simplified PDCS</a:t>
            </a:r>
          </a:p>
          <a:p>
            <a:pPr marL="0" indent="0">
              <a:buNone/>
            </a:pPr>
            <a:r>
              <a:rPr lang="en-US" sz="3200" dirty="0" smtClean="0"/>
              <a:t>A measure of Risk Allocation</a:t>
            </a:r>
          </a:p>
          <a:p>
            <a:pPr marL="0" indent="0">
              <a:buNone/>
            </a:pPr>
            <a:endParaRPr lang="en-US" sz="3200" dirty="0" smtClean="0"/>
          </a:p>
        </p:txBody>
      </p:sp>
    </p:spTree>
    <p:extLst>
      <p:ext uri="{BB962C8B-B14F-4D97-AF65-F5344CB8AC3E}">
        <p14:creationId xmlns:p14="http://schemas.microsoft.com/office/powerpoint/2010/main" val="3960935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00" y="2828746"/>
            <a:ext cx="5943600" cy="1981200"/>
          </a:xfrm>
        </p:spPr>
        <p:txBody>
          <a:bodyPr>
            <a:normAutofit/>
          </a:bodyPr>
          <a:lstStyle/>
          <a:p>
            <a:pPr marL="514350" indent="-514350">
              <a:buClr>
                <a:schemeClr val="tx1"/>
              </a:buClr>
              <a:buAutoNum type="alphaUcPeriod"/>
            </a:pPr>
            <a:r>
              <a:rPr lang="en-US" sz="2800" b="1" dirty="0" smtClean="0">
                <a:solidFill>
                  <a:srgbClr val="FF0000"/>
                </a:solidFill>
                <a:latin typeface="Arial" panose="020B0604020202020204" pitchFamily="34" charset="0"/>
                <a:cs typeface="Arial" panose="020B0604020202020204" pitchFamily="34" charset="0"/>
              </a:rPr>
              <a:t>Contract Philosophy/Strategy</a:t>
            </a:r>
          </a:p>
          <a:p>
            <a:pPr marL="514350" indent="-514350">
              <a:buClr>
                <a:schemeClr val="tx1"/>
              </a:buClr>
              <a:buAutoNum type="alphaUcPeriod"/>
            </a:pPr>
            <a:r>
              <a:rPr lang="en-US" sz="2800" b="1" dirty="0" smtClean="0">
                <a:solidFill>
                  <a:srgbClr val="0000FF"/>
                </a:solidFill>
                <a:latin typeface="Arial" panose="020B0604020202020204" pitchFamily="34" charset="0"/>
                <a:cs typeface="Arial" panose="020B0604020202020204" pitchFamily="34" charset="0"/>
              </a:rPr>
              <a:t>Constructor Selection Criteria</a:t>
            </a:r>
          </a:p>
          <a:p>
            <a:pPr marL="514350" indent="-514350">
              <a:buClr>
                <a:schemeClr val="tx1"/>
              </a:buClr>
              <a:buAutoNum type="alphaUcPeriod"/>
            </a:pPr>
            <a:r>
              <a:rPr lang="en-US" sz="2800" b="1" dirty="0" smtClean="0">
                <a:solidFill>
                  <a:srgbClr val="008000"/>
                </a:solidFill>
                <a:latin typeface="Arial" panose="020B0604020202020204" pitchFamily="34" charset="0"/>
                <a:cs typeface="Arial" panose="020B0604020202020204" pitchFamily="34" charset="0"/>
              </a:rPr>
              <a:t>Contract Type</a:t>
            </a:r>
          </a:p>
        </p:txBody>
      </p:sp>
      <p:sp>
        <p:nvSpPr>
          <p:cNvPr id="5" name="Title 1"/>
          <p:cNvSpPr>
            <a:spLocks noGrp="1"/>
          </p:cNvSpPr>
          <p:nvPr>
            <p:ph type="title"/>
          </p:nvPr>
        </p:nvSpPr>
        <p:spPr>
          <a:xfrm>
            <a:off x="457200" y="1685746"/>
            <a:ext cx="8229600" cy="1143000"/>
          </a:xfrm>
        </p:spPr>
        <p:txBody>
          <a:bodyPr>
            <a:normAutofit fontScale="90000"/>
          </a:bodyPr>
          <a:lstStyle/>
          <a:p>
            <a:r>
              <a:rPr lang="en-US" dirty="0"/>
              <a:t>Project Delivery Method </a:t>
            </a:r>
            <a:r>
              <a:rPr lang="en-US" dirty="0" smtClean="0"/>
              <a:t>Variables</a:t>
            </a:r>
            <a:r>
              <a:rPr lang="en-US" dirty="0"/>
              <a:t/>
            </a:r>
            <a:br>
              <a:rPr lang="en-US" dirty="0"/>
            </a:br>
            <a:endParaRPr lang="en-US" dirty="0"/>
          </a:p>
        </p:txBody>
      </p:sp>
    </p:spTree>
    <p:extLst>
      <p:ext uri="{BB962C8B-B14F-4D97-AF65-F5344CB8AC3E}">
        <p14:creationId xmlns:p14="http://schemas.microsoft.com/office/powerpoint/2010/main" val="2888784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772400" cy="4933950"/>
          </a:xfrm>
        </p:spPr>
        <p:txBody>
          <a:bodyPr>
            <a:normAutofit lnSpcReduction="10000"/>
          </a:bodyPr>
          <a:lstStyle/>
          <a:p>
            <a:pPr marL="0" indent="0">
              <a:buNone/>
            </a:pPr>
            <a:r>
              <a:rPr lang="en-US" sz="3200" b="1" dirty="0">
                <a:solidFill>
                  <a:srgbClr val="FF0000"/>
                </a:solidFill>
                <a:latin typeface="Arial" panose="020B0604020202020204" pitchFamily="34" charset="0"/>
                <a:cs typeface="Arial" panose="020B0604020202020204" pitchFamily="34" charset="0"/>
              </a:rPr>
              <a:t>A. Contract Philosophy/Strategy</a:t>
            </a:r>
            <a:endParaRPr lang="en-US" sz="3200" dirty="0">
              <a:solidFill>
                <a:srgbClr val="FF0000"/>
              </a:solidFill>
              <a:latin typeface="Arial" panose="020B0604020202020204" pitchFamily="34" charset="0"/>
              <a:cs typeface="Arial" panose="020B0604020202020204" pitchFamily="34" charset="0"/>
            </a:endParaRPr>
          </a:p>
          <a:p>
            <a:pPr lvl="0"/>
            <a:r>
              <a:rPr lang="en-US" sz="2800" b="1" dirty="0">
                <a:solidFill>
                  <a:srgbClr val="FF0000"/>
                </a:solidFill>
                <a:latin typeface="Arial" panose="020B0604020202020204" pitchFamily="34" charset="0"/>
                <a:cs typeface="Arial" panose="020B0604020202020204" pitchFamily="34" charset="0"/>
              </a:rPr>
              <a:t>Single total responsibility – vs. – many individuals</a:t>
            </a:r>
          </a:p>
          <a:p>
            <a:pPr lvl="0"/>
            <a:r>
              <a:rPr lang="en-US" sz="2800" b="1" dirty="0" smtClean="0">
                <a:solidFill>
                  <a:srgbClr val="FF0000"/>
                </a:solidFill>
                <a:latin typeface="Arial" panose="020B0604020202020204" pitchFamily="34" charset="0"/>
                <a:cs typeface="Arial" panose="020B0604020202020204" pitchFamily="34" charset="0"/>
              </a:rPr>
              <a:t>Range </a:t>
            </a:r>
            <a:r>
              <a:rPr lang="en-US" sz="2800" b="1" dirty="0">
                <a:solidFill>
                  <a:srgbClr val="FF0000"/>
                </a:solidFill>
                <a:latin typeface="Arial" panose="020B0604020202020204" pitchFamily="34" charset="0"/>
                <a:cs typeface="Arial" panose="020B0604020202020204" pitchFamily="34" charset="0"/>
              </a:rPr>
              <a:t>of systems: (from single to multiple)</a:t>
            </a:r>
          </a:p>
          <a:p>
            <a:pPr lvl="1"/>
            <a:r>
              <a:rPr lang="en-US" sz="1800" b="1" dirty="0">
                <a:solidFill>
                  <a:srgbClr val="FF0000"/>
                </a:solidFill>
                <a:latin typeface="Arial" panose="020B0604020202020204" pitchFamily="34" charset="0"/>
                <a:cs typeface="Arial" panose="020B0604020202020204" pitchFamily="34" charset="0"/>
              </a:rPr>
              <a:t>Turnkey</a:t>
            </a:r>
          </a:p>
          <a:p>
            <a:pPr lvl="1"/>
            <a:r>
              <a:rPr lang="en-US" sz="1800" b="1" dirty="0">
                <a:solidFill>
                  <a:srgbClr val="FF0000"/>
                </a:solidFill>
                <a:latin typeface="Arial" panose="020B0604020202020204" pitchFamily="34" charset="0"/>
                <a:cs typeface="Arial" panose="020B0604020202020204" pitchFamily="34" charset="0"/>
              </a:rPr>
              <a:t>Design/build/manage/lease</a:t>
            </a:r>
          </a:p>
          <a:p>
            <a:pPr lvl="1"/>
            <a:r>
              <a:rPr lang="en-US" sz="1800" b="1" dirty="0">
                <a:solidFill>
                  <a:srgbClr val="FF0000"/>
                </a:solidFill>
                <a:latin typeface="Arial" panose="020B0604020202020204" pitchFamily="34" charset="0"/>
                <a:cs typeface="Arial" panose="020B0604020202020204" pitchFamily="34" charset="0"/>
              </a:rPr>
              <a:t>Design/build/sell</a:t>
            </a:r>
          </a:p>
          <a:p>
            <a:pPr lvl="1"/>
            <a:r>
              <a:rPr lang="en-US" sz="1800" b="1" dirty="0">
                <a:solidFill>
                  <a:srgbClr val="FF0000"/>
                </a:solidFill>
                <a:latin typeface="Arial" panose="020B0604020202020204" pitchFamily="34" charset="0"/>
                <a:cs typeface="Arial" panose="020B0604020202020204" pitchFamily="34" charset="0"/>
              </a:rPr>
              <a:t>Team concept AE/CM–R</a:t>
            </a:r>
          </a:p>
          <a:p>
            <a:pPr lvl="1"/>
            <a:r>
              <a:rPr lang="en-US" sz="1800" b="1" dirty="0">
                <a:solidFill>
                  <a:srgbClr val="FF0000"/>
                </a:solidFill>
                <a:latin typeface="Arial" panose="020B0604020202020204" pitchFamily="34" charset="0"/>
                <a:cs typeface="Arial" panose="020B0604020202020204" pitchFamily="34" charset="0"/>
              </a:rPr>
              <a:t>Traditional GC</a:t>
            </a:r>
          </a:p>
          <a:p>
            <a:pPr lvl="1"/>
            <a:r>
              <a:rPr lang="en-US" sz="1800" b="1" dirty="0">
                <a:solidFill>
                  <a:srgbClr val="FF0000"/>
                </a:solidFill>
                <a:latin typeface="Arial" panose="020B0604020202020204" pitchFamily="34" charset="0"/>
                <a:cs typeface="Arial" panose="020B0604020202020204" pitchFamily="34" charset="0"/>
              </a:rPr>
              <a:t>GC and mechanical/electrical primes</a:t>
            </a:r>
          </a:p>
          <a:p>
            <a:pPr lvl="1"/>
            <a:r>
              <a:rPr lang="en-US" sz="1800" b="1" dirty="0">
                <a:solidFill>
                  <a:srgbClr val="FF0000"/>
                </a:solidFill>
                <a:latin typeface="Arial" panose="020B0604020202020204" pitchFamily="34" charset="0"/>
                <a:cs typeface="Arial" panose="020B0604020202020204" pitchFamily="34" charset="0"/>
              </a:rPr>
              <a:t>Pure professional CM–A</a:t>
            </a:r>
          </a:p>
          <a:p>
            <a:pPr lvl="1"/>
            <a:r>
              <a:rPr lang="en-US" sz="1800" b="1" dirty="0">
                <a:solidFill>
                  <a:srgbClr val="FF0000"/>
                </a:solidFill>
                <a:latin typeface="Arial" panose="020B0604020202020204" pitchFamily="34" charset="0"/>
                <a:cs typeface="Arial" panose="020B0604020202020204" pitchFamily="34" charset="0"/>
              </a:rPr>
              <a:t>Multiple trade and service contracts - Owner as GC</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201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00200"/>
            <a:ext cx="7772400" cy="4991100"/>
          </a:xfrm>
        </p:spPr>
        <p:txBody>
          <a:bodyPr>
            <a:normAutofit/>
          </a:bodyPr>
          <a:lstStyle/>
          <a:p>
            <a:pPr marL="0" indent="0">
              <a:buNone/>
            </a:pPr>
            <a:r>
              <a:rPr lang="en-US" sz="3200" b="1" dirty="0" smtClean="0">
                <a:solidFill>
                  <a:srgbClr val="0000FF"/>
                </a:solidFill>
                <a:latin typeface="Arial" panose="020B0604020202020204" pitchFamily="34" charset="0"/>
                <a:cs typeface="Arial" panose="020B0604020202020204" pitchFamily="34" charset="0"/>
              </a:rPr>
              <a:t>B</a:t>
            </a:r>
            <a:r>
              <a:rPr lang="en-US" sz="3200" b="1" dirty="0">
                <a:solidFill>
                  <a:srgbClr val="0000FF"/>
                </a:solidFill>
                <a:latin typeface="Arial" panose="020B0604020202020204" pitchFamily="34" charset="0"/>
                <a:cs typeface="Arial" panose="020B0604020202020204" pitchFamily="34" charset="0"/>
              </a:rPr>
              <a:t>. </a:t>
            </a:r>
            <a:r>
              <a:rPr lang="en-US" sz="3200" b="1" dirty="0" smtClean="0">
                <a:solidFill>
                  <a:srgbClr val="0000FF"/>
                </a:solidFill>
                <a:latin typeface="Arial" panose="020B0604020202020204" pitchFamily="34" charset="0"/>
                <a:cs typeface="Arial" panose="020B0604020202020204" pitchFamily="34" charset="0"/>
              </a:rPr>
              <a:t>Constructor </a:t>
            </a:r>
            <a:r>
              <a:rPr lang="en-US" sz="3200" b="1" dirty="0">
                <a:solidFill>
                  <a:srgbClr val="0000FF"/>
                </a:solidFill>
                <a:latin typeface="Arial" panose="020B0604020202020204" pitchFamily="34" charset="0"/>
                <a:cs typeface="Arial" panose="020B0604020202020204" pitchFamily="34" charset="0"/>
              </a:rPr>
              <a:t>Selection Criteria</a:t>
            </a:r>
          </a:p>
          <a:p>
            <a:pPr lvl="0"/>
            <a:r>
              <a:rPr lang="en-US" sz="2800" b="1" dirty="0">
                <a:solidFill>
                  <a:srgbClr val="0000FF"/>
                </a:solidFill>
                <a:latin typeface="Arial" panose="020B0604020202020204" pitchFamily="34" charset="0"/>
                <a:cs typeface="Arial" panose="020B0604020202020204" pitchFamily="34" charset="0"/>
              </a:rPr>
              <a:t>Unqualified - numerous contractors</a:t>
            </a:r>
          </a:p>
          <a:p>
            <a:pPr lvl="0"/>
            <a:r>
              <a:rPr lang="en-US" sz="2800" b="1" dirty="0">
                <a:solidFill>
                  <a:srgbClr val="0000FF"/>
                </a:solidFill>
                <a:latin typeface="Arial" panose="020B0604020202020204" pitchFamily="34" charset="0"/>
                <a:cs typeface="Arial" panose="020B0604020202020204" pitchFamily="34" charset="0"/>
              </a:rPr>
              <a:t>Prequalified </a:t>
            </a:r>
            <a:r>
              <a:rPr lang="en-US" sz="2800" b="1" dirty="0" smtClean="0">
                <a:solidFill>
                  <a:srgbClr val="0000FF"/>
                </a:solidFill>
                <a:latin typeface="Arial" panose="020B0604020202020204" pitchFamily="34" charset="0"/>
                <a:cs typeface="Arial" panose="020B0604020202020204" pitchFamily="34" charset="0"/>
              </a:rPr>
              <a:t>– select/limited - </a:t>
            </a:r>
            <a:r>
              <a:rPr lang="en-US" sz="2800" b="1" dirty="0">
                <a:solidFill>
                  <a:srgbClr val="0000FF"/>
                </a:solidFill>
                <a:latin typeface="Arial" panose="020B0604020202020204" pitchFamily="34" charset="0"/>
                <a:cs typeface="Arial" panose="020B0604020202020204" pitchFamily="34" charset="0"/>
              </a:rPr>
              <a:t>responsible</a:t>
            </a:r>
          </a:p>
          <a:p>
            <a:pPr lvl="0"/>
            <a:r>
              <a:rPr lang="en-US" sz="2800" b="1" dirty="0">
                <a:solidFill>
                  <a:srgbClr val="0000FF"/>
                </a:solidFill>
                <a:latin typeface="Arial" panose="020B0604020202020204" pitchFamily="34" charset="0"/>
                <a:cs typeface="Arial" panose="020B0604020202020204" pitchFamily="34" charset="0"/>
              </a:rPr>
              <a:t>Range of selection criteria (from value to price)</a:t>
            </a:r>
          </a:p>
          <a:p>
            <a:pPr lvl="1"/>
            <a:r>
              <a:rPr lang="en-US" sz="1800" b="1" dirty="0">
                <a:solidFill>
                  <a:srgbClr val="0000FF"/>
                </a:solidFill>
                <a:latin typeface="Arial" panose="020B0604020202020204" pitchFamily="34" charset="0"/>
                <a:cs typeface="Arial" panose="020B0604020202020204" pitchFamily="34" charset="0"/>
              </a:rPr>
              <a:t>Special qualifications - unique- selected</a:t>
            </a:r>
          </a:p>
          <a:p>
            <a:pPr lvl="2"/>
            <a:r>
              <a:rPr lang="en-US" sz="1800" b="1" dirty="0">
                <a:solidFill>
                  <a:srgbClr val="0000FF"/>
                </a:solidFill>
                <a:latin typeface="Arial" panose="020B0604020202020204" pitchFamily="34" charset="0"/>
                <a:cs typeface="Arial" panose="020B0604020202020204" pitchFamily="34" charset="0"/>
              </a:rPr>
              <a:t>Qualification Based Selection (QBS)</a:t>
            </a:r>
          </a:p>
          <a:p>
            <a:pPr lvl="1"/>
            <a:r>
              <a:rPr lang="en-US" sz="1800" b="1" dirty="0">
                <a:solidFill>
                  <a:srgbClr val="0000FF"/>
                </a:solidFill>
                <a:latin typeface="Arial" panose="020B0604020202020204" pitchFamily="34" charset="0"/>
                <a:cs typeface="Arial" panose="020B0604020202020204" pitchFamily="34" charset="0"/>
              </a:rPr>
              <a:t>Presentation data/interviews</a:t>
            </a:r>
          </a:p>
          <a:p>
            <a:pPr lvl="1"/>
            <a:r>
              <a:rPr lang="en-US" sz="1800" b="1" dirty="0">
                <a:solidFill>
                  <a:srgbClr val="0000FF"/>
                </a:solidFill>
                <a:latin typeface="Arial" panose="020B0604020202020204" pitchFamily="34" charset="0"/>
                <a:cs typeface="Arial" panose="020B0604020202020204" pitchFamily="34" charset="0"/>
              </a:rPr>
              <a:t>Fee formulas + qualification data</a:t>
            </a:r>
          </a:p>
          <a:p>
            <a:pPr lvl="1"/>
            <a:r>
              <a:rPr lang="en-US" sz="1800" b="1" dirty="0">
                <a:solidFill>
                  <a:srgbClr val="0000FF"/>
                </a:solidFill>
                <a:latin typeface="Arial" panose="020B0604020202020204" pitchFamily="34" charset="0"/>
                <a:cs typeface="Arial" panose="020B0604020202020204" pitchFamily="34" charset="0"/>
              </a:rPr>
              <a:t>Bidding from prequalified list</a:t>
            </a:r>
          </a:p>
          <a:p>
            <a:pPr lvl="1"/>
            <a:r>
              <a:rPr lang="en-US" sz="1800" b="1" dirty="0">
                <a:solidFill>
                  <a:srgbClr val="0000FF"/>
                </a:solidFill>
                <a:latin typeface="Arial" panose="020B0604020202020204" pitchFamily="34" charset="0"/>
                <a:cs typeface="Arial" panose="020B0604020202020204" pitchFamily="34" charset="0"/>
              </a:rPr>
              <a:t>Open bidding ("guts or nuts</a:t>
            </a:r>
            <a:r>
              <a:rPr lang="en-US" sz="1800" b="1" dirty="0" smtClean="0">
                <a:solidFill>
                  <a:srgbClr val="0000FF"/>
                </a:solidFill>
                <a:latin typeface="Arial" panose="020B0604020202020204" pitchFamily="34" charset="0"/>
                <a:cs typeface="Arial" panose="020B0604020202020204" pitchFamily="34" charset="0"/>
              </a:rPr>
              <a:t>")</a:t>
            </a:r>
            <a:endParaRPr lang="en-US" sz="1800" b="1"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332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62100"/>
            <a:ext cx="7772400" cy="5049104"/>
          </a:xfrm>
        </p:spPr>
        <p:txBody>
          <a:bodyPr>
            <a:normAutofit/>
          </a:bodyPr>
          <a:lstStyle/>
          <a:p>
            <a:pPr marL="0" marR="0" indent="0">
              <a:spcBef>
                <a:spcPts val="0"/>
              </a:spcBef>
              <a:spcAft>
                <a:spcPts val="0"/>
              </a:spcAft>
              <a:buNone/>
            </a:pPr>
            <a:r>
              <a:rPr lang="en-US" sz="3200" b="1" dirty="0">
                <a:solidFill>
                  <a:srgbClr val="008000"/>
                </a:solidFill>
                <a:latin typeface="Arial" panose="020B0604020202020204" pitchFamily="34" charset="0"/>
                <a:ea typeface="Calibri"/>
                <a:cs typeface="Arial" panose="020B0604020202020204" pitchFamily="34" charset="0"/>
              </a:rPr>
              <a:t>C. Contract Type</a:t>
            </a:r>
          </a:p>
          <a:p>
            <a:pPr lvl="0">
              <a:spcBef>
                <a:spcPts val="0"/>
              </a:spcBef>
              <a:spcAft>
                <a:spcPts val="0"/>
              </a:spcAft>
              <a:buFont typeface="Symbol"/>
              <a:buChar char=""/>
            </a:pPr>
            <a:r>
              <a:rPr lang="en-US" sz="2800" b="1" dirty="0">
                <a:solidFill>
                  <a:srgbClr val="008000"/>
                </a:solidFill>
                <a:latin typeface="Arial" panose="020B0604020202020204" pitchFamily="34" charset="0"/>
                <a:ea typeface="Calibri"/>
                <a:cs typeface="Arial" panose="020B0604020202020204" pitchFamily="34" charset="0"/>
              </a:rPr>
              <a:t>Service (agency)</a:t>
            </a:r>
          </a:p>
          <a:p>
            <a:pPr lvl="0">
              <a:spcBef>
                <a:spcPts val="0"/>
              </a:spcBef>
              <a:spcAft>
                <a:spcPts val="0"/>
              </a:spcAft>
              <a:buFont typeface="Symbol"/>
              <a:buChar char=""/>
            </a:pPr>
            <a:r>
              <a:rPr lang="en-US" sz="2800" b="1" dirty="0">
                <a:solidFill>
                  <a:srgbClr val="008000"/>
                </a:solidFill>
                <a:latin typeface="Arial" panose="020B0604020202020204" pitchFamily="34" charset="0"/>
                <a:ea typeface="Calibri"/>
                <a:cs typeface="Arial" panose="020B0604020202020204" pitchFamily="34" charset="0"/>
              </a:rPr>
              <a:t>Vendor (adversary)</a:t>
            </a:r>
          </a:p>
          <a:p>
            <a:pPr lvl="0">
              <a:spcBef>
                <a:spcPts val="0"/>
              </a:spcBef>
              <a:spcAft>
                <a:spcPts val="0"/>
              </a:spcAft>
              <a:buFont typeface="Symbol"/>
              <a:buChar char=""/>
            </a:pPr>
            <a:r>
              <a:rPr lang="en-US" sz="2800" b="1" dirty="0">
                <a:solidFill>
                  <a:srgbClr val="008000"/>
                </a:solidFill>
                <a:latin typeface="Arial" panose="020B0604020202020204" pitchFamily="34" charset="0"/>
                <a:ea typeface="Calibri"/>
                <a:cs typeface="Arial" panose="020B0604020202020204" pitchFamily="34" charset="0"/>
              </a:rPr>
              <a:t>Range of types/risks (from service to vendor)</a:t>
            </a:r>
          </a:p>
          <a:p>
            <a:pPr lvl="1">
              <a:spcBef>
                <a:spcPts val="0"/>
              </a:spcBef>
              <a:spcAft>
                <a:spcPts val="0"/>
              </a:spcAft>
              <a:buFont typeface="Courier New"/>
              <a:buChar char="o"/>
            </a:pPr>
            <a:r>
              <a:rPr lang="en-US" sz="1800" b="1" dirty="0">
                <a:solidFill>
                  <a:srgbClr val="008000"/>
                </a:solidFill>
                <a:latin typeface="Arial" panose="020B0604020202020204" pitchFamily="34" charset="0"/>
                <a:ea typeface="Calibri"/>
                <a:cs typeface="Arial" panose="020B0604020202020204" pitchFamily="34" charset="0"/>
              </a:rPr>
              <a:t>Professional service agreement</a:t>
            </a:r>
          </a:p>
          <a:p>
            <a:pPr lvl="1">
              <a:spcBef>
                <a:spcPts val="0"/>
              </a:spcBef>
              <a:spcAft>
                <a:spcPts val="0"/>
              </a:spcAft>
              <a:buFont typeface="Courier New"/>
              <a:buChar char="o"/>
            </a:pPr>
            <a:r>
              <a:rPr lang="en-US" sz="1800" b="1" dirty="0">
                <a:solidFill>
                  <a:srgbClr val="008000"/>
                </a:solidFill>
                <a:latin typeface="Arial" panose="020B0604020202020204" pitchFamily="34" charset="0"/>
                <a:ea typeface="Calibri"/>
                <a:cs typeface="Arial" panose="020B0604020202020204" pitchFamily="34" charset="0"/>
              </a:rPr>
              <a:t>Fixed or % fee</a:t>
            </a:r>
          </a:p>
          <a:p>
            <a:pPr lvl="1">
              <a:spcBef>
                <a:spcPts val="0"/>
              </a:spcBef>
              <a:spcAft>
                <a:spcPts val="0"/>
              </a:spcAft>
              <a:buFont typeface="Courier New"/>
              <a:buChar char="o"/>
            </a:pPr>
            <a:r>
              <a:rPr lang="en-US" sz="1800" b="1" dirty="0">
                <a:solidFill>
                  <a:srgbClr val="008000"/>
                </a:solidFill>
                <a:latin typeface="Arial" panose="020B0604020202020204" pitchFamily="34" charset="0"/>
                <a:ea typeface="Calibri"/>
                <a:cs typeface="Arial" panose="020B0604020202020204" pitchFamily="34" charset="0"/>
              </a:rPr>
              <a:t>Incentive "split" savings</a:t>
            </a:r>
          </a:p>
          <a:p>
            <a:pPr lvl="1">
              <a:spcBef>
                <a:spcPts val="0"/>
              </a:spcBef>
              <a:spcAft>
                <a:spcPts val="0"/>
              </a:spcAft>
              <a:buFont typeface="Courier New"/>
              <a:buChar char="o"/>
            </a:pPr>
            <a:r>
              <a:rPr lang="en-US" sz="1800" b="1" dirty="0">
                <a:solidFill>
                  <a:srgbClr val="008000"/>
                </a:solidFill>
                <a:latin typeface="Arial" panose="020B0604020202020204" pitchFamily="34" charset="0"/>
                <a:ea typeface="Calibri"/>
                <a:cs typeface="Arial" panose="020B0604020202020204" pitchFamily="34" charset="0"/>
              </a:rPr>
              <a:t>Guaranteed maximum with mutual formula</a:t>
            </a:r>
          </a:p>
          <a:p>
            <a:pPr lvl="1">
              <a:spcBef>
                <a:spcPts val="0"/>
              </a:spcBef>
              <a:spcAft>
                <a:spcPts val="0"/>
              </a:spcAft>
              <a:buFont typeface="Courier New"/>
              <a:buChar char="o"/>
            </a:pPr>
            <a:r>
              <a:rPr lang="en-US" sz="1800" b="1" dirty="0">
                <a:solidFill>
                  <a:srgbClr val="008000"/>
                </a:solidFill>
                <a:latin typeface="Arial" panose="020B0604020202020204" pitchFamily="34" charset="0"/>
                <a:ea typeface="Calibri"/>
                <a:cs typeface="Arial" panose="020B0604020202020204" pitchFamily="34" charset="0"/>
              </a:rPr>
              <a:t>Allowances; contingencies</a:t>
            </a:r>
          </a:p>
          <a:p>
            <a:pPr lvl="1">
              <a:spcBef>
                <a:spcPts val="0"/>
              </a:spcBef>
              <a:spcAft>
                <a:spcPts val="0"/>
              </a:spcAft>
              <a:buFont typeface="Courier New"/>
              <a:buChar char="o"/>
            </a:pPr>
            <a:r>
              <a:rPr lang="en-US" sz="1800" b="1" dirty="0">
                <a:solidFill>
                  <a:srgbClr val="008000"/>
                </a:solidFill>
                <a:latin typeface="Arial" panose="020B0604020202020204" pitchFamily="34" charset="0"/>
                <a:ea typeface="Calibri"/>
                <a:cs typeface="Arial" panose="020B0604020202020204" pitchFamily="34" charset="0"/>
              </a:rPr>
              <a:t>Unit cost</a:t>
            </a:r>
          </a:p>
          <a:p>
            <a:pPr lvl="1">
              <a:spcBef>
                <a:spcPts val="0"/>
              </a:spcBef>
              <a:spcAft>
                <a:spcPts val="0"/>
              </a:spcAft>
              <a:buFont typeface="Courier New"/>
              <a:buChar char="o"/>
            </a:pPr>
            <a:r>
              <a:rPr lang="en-US" sz="1800" b="1" dirty="0">
                <a:solidFill>
                  <a:srgbClr val="008000"/>
                </a:solidFill>
                <a:latin typeface="Arial" panose="020B0604020202020204" pitchFamily="34" charset="0"/>
                <a:ea typeface="Calibri"/>
                <a:cs typeface="Arial" panose="020B0604020202020204" pitchFamily="34" charset="0"/>
              </a:rPr>
              <a:t>Negotiated lump sum cost</a:t>
            </a:r>
          </a:p>
          <a:p>
            <a:pPr lvl="1">
              <a:spcBef>
                <a:spcPts val="0"/>
              </a:spcBef>
              <a:spcAft>
                <a:spcPts val="0"/>
              </a:spcAft>
              <a:buFont typeface="Courier New"/>
              <a:buChar char="o"/>
            </a:pPr>
            <a:r>
              <a:rPr lang="en-US" sz="1800" b="1" dirty="0">
                <a:solidFill>
                  <a:srgbClr val="008000"/>
                </a:solidFill>
                <a:latin typeface="Arial" panose="020B0604020202020204" pitchFamily="34" charset="0"/>
                <a:ea typeface="Calibri"/>
                <a:cs typeface="Arial" panose="020B0604020202020204" pitchFamily="34" charset="0"/>
              </a:rPr>
              <a:t>Firm competitive bid lump sum cost</a:t>
            </a:r>
          </a:p>
          <a:p>
            <a:pPr lvl="2">
              <a:spcBef>
                <a:spcPts val="0"/>
              </a:spcBef>
              <a:spcAft>
                <a:spcPts val="0"/>
              </a:spcAft>
              <a:buFont typeface="Wingdings"/>
              <a:buChar char=""/>
            </a:pPr>
            <a:r>
              <a:rPr lang="en-US" sz="1800" b="1" dirty="0">
                <a:solidFill>
                  <a:srgbClr val="008000"/>
                </a:solidFill>
                <a:latin typeface="Arial" panose="020B0604020202020204" pitchFamily="34" charset="0"/>
                <a:ea typeface="Calibri"/>
                <a:cs typeface="Arial" panose="020B0604020202020204" pitchFamily="34" charset="0"/>
              </a:rPr>
              <a:t>Strictly per plans and specs</a:t>
            </a:r>
          </a:p>
          <a:p>
            <a:pPr marL="0" indent="0">
              <a:buNone/>
            </a:pPr>
            <a:endParaRPr lang="en-US" sz="1800" b="1" dirty="0">
              <a:solidFill>
                <a:srgbClr val="008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84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3">
                                            <p:txEl>
                                              <p:pRg st="10" end="10"/>
                                            </p:txEl>
                                          </p:spTgt>
                                        </p:tgtEl>
                                        <p:attrNameLst>
                                          <p:attrName>style.visibility</p:attrName>
                                        </p:attrNameLst>
                                      </p:cBhvr>
                                      <p:to>
                                        <p:strVal val="visible"/>
                                      </p:to>
                                    </p:set>
                                    <p:animEffect transition="in" filter="fade">
                                      <p:cBhvr>
                                        <p:cTn id="36" dur="500"/>
                                        <p:tgtEl>
                                          <p:spTgt spid="3">
                                            <p:txEl>
                                              <p:pRg st="10" end="10"/>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Effect transition="in" filter="fade">
                                      <p:cBhvr>
                                        <p:cTn id="39" dur="500"/>
                                        <p:tgtEl>
                                          <p:spTgt spid="3">
                                            <p:txEl>
                                              <p:pRg st="11" end="1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3">
                                            <p:txEl>
                                              <p:pRg st="12" end="12"/>
                                            </p:txEl>
                                          </p:spTgt>
                                        </p:tgtEl>
                                        <p:attrNameLst>
                                          <p:attrName>style.visibility</p:attrName>
                                        </p:attrNameLst>
                                      </p:cBhvr>
                                      <p:to>
                                        <p:strVal val="visible"/>
                                      </p:to>
                                    </p:set>
                                    <p:animEffect transition="in" filter="fade">
                                      <p:cBhvr>
                                        <p:cTn id="42"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47589598"/>
              </p:ext>
            </p:extLst>
          </p:nvPr>
        </p:nvGraphicFramePr>
        <p:xfrm>
          <a:off x="0" y="1404777"/>
          <a:ext cx="8768687" cy="5050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114266" y="3100316"/>
            <a:ext cx="4724400" cy="1077218"/>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Delivery System Variables</a:t>
            </a:r>
            <a:endParaRPr lang="en-US" sz="32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3436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Content Placeholder 2"/>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752600" y="73241"/>
            <a:ext cx="5181600" cy="6781098"/>
          </a:xfrm>
        </p:spPr>
      </p:pic>
      <p:sp>
        <p:nvSpPr>
          <p:cNvPr id="8" name="Rectangle 7"/>
          <p:cNvSpPr/>
          <p:nvPr/>
        </p:nvSpPr>
        <p:spPr bwMode="auto">
          <a:xfrm rot="1753024">
            <a:off x="4210952" y="3928457"/>
            <a:ext cx="2895600" cy="549824"/>
          </a:xfrm>
          <a:prstGeom prst="rect">
            <a:avLst/>
          </a:prstGeom>
          <a:solidFill>
            <a:srgbClr val="FF0000">
              <a:alpha val="15000"/>
            </a:srgbClr>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mtClean="0">
              <a:solidFill>
                <a:srgbClr val="40458C"/>
              </a:solidFill>
            </a:endParaRPr>
          </a:p>
        </p:txBody>
      </p:sp>
      <p:sp>
        <p:nvSpPr>
          <p:cNvPr id="9" name="Rectangle 8"/>
          <p:cNvSpPr/>
          <p:nvPr/>
        </p:nvSpPr>
        <p:spPr bwMode="auto">
          <a:xfrm rot="18958408">
            <a:off x="1513112" y="4961951"/>
            <a:ext cx="3620855" cy="774717"/>
          </a:xfrm>
          <a:prstGeom prst="rect">
            <a:avLst/>
          </a:prstGeom>
          <a:solidFill>
            <a:srgbClr val="0000FF">
              <a:alpha val="15000"/>
            </a:srgbClr>
          </a:solidFill>
          <a:ln w="2540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mtClean="0">
              <a:solidFill>
                <a:srgbClr val="40458C"/>
              </a:solidFill>
            </a:endParaRPr>
          </a:p>
        </p:txBody>
      </p:sp>
      <p:sp>
        <p:nvSpPr>
          <p:cNvPr id="10" name="Rectangle 9"/>
          <p:cNvSpPr/>
          <p:nvPr/>
        </p:nvSpPr>
        <p:spPr bwMode="auto">
          <a:xfrm rot="5400000">
            <a:off x="2063169" y="2005583"/>
            <a:ext cx="3620855" cy="774717"/>
          </a:xfrm>
          <a:prstGeom prst="rect">
            <a:avLst/>
          </a:prstGeom>
          <a:solidFill>
            <a:srgbClr val="008000">
              <a:alpha val="15000"/>
            </a:srgbClr>
          </a:solidFill>
          <a:ln w="25400" cap="flat" cmpd="sng" algn="ctr">
            <a:solidFill>
              <a:srgbClr val="008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mtClean="0">
              <a:solidFill>
                <a:srgbClr val="40458C"/>
              </a:solidFill>
            </a:endParaRPr>
          </a:p>
        </p:txBody>
      </p:sp>
    </p:spTree>
    <p:extLst>
      <p:ext uri="{BB962C8B-B14F-4D97-AF65-F5344CB8AC3E}">
        <p14:creationId xmlns:p14="http://schemas.microsoft.com/office/powerpoint/2010/main" val="340712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pic>
        <p:nvPicPr>
          <p:cNvPr id="143362" name="Picture 2" descr="msoAF134"/>
          <p:cNvPicPr>
            <a:picLocks noGrp="1" noChangeAspect="1" noChangeArrowheads="1"/>
          </p:cNvPicPr>
          <p:nvPr>
            <p:ph idx="1"/>
          </p:nvPr>
        </p:nvPicPr>
        <p:blipFill>
          <a:blip r:embed="rId2" cstate="print"/>
          <a:srcRect l="5537" t="2151" r="8244" b="11784"/>
          <a:stretch>
            <a:fillRect/>
          </a:stretch>
        </p:blipFill>
        <p:spPr>
          <a:xfrm>
            <a:off x="3657600" y="0"/>
            <a:ext cx="5303838" cy="6858000"/>
          </a:xfrm>
          <a:effectLst>
            <a:outerShdw dist="107763" dir="2700000" algn="ctr" rotWithShape="0">
              <a:schemeClr val="bg2">
                <a:alpha val="50000"/>
              </a:schemeClr>
            </a:outerShdw>
          </a:effectLst>
        </p:spPr>
      </p:pic>
      <p:sp>
        <p:nvSpPr>
          <p:cNvPr id="30723" name="AutoShape 3"/>
          <p:cNvSpPr>
            <a:spLocks noChangeArrowheads="1"/>
          </p:cNvSpPr>
          <p:nvPr/>
        </p:nvSpPr>
        <p:spPr bwMode="auto">
          <a:xfrm rot="-2551432">
            <a:off x="3048000" y="4648200"/>
            <a:ext cx="976313" cy="485775"/>
          </a:xfrm>
          <a:prstGeom prst="rightArrow">
            <a:avLst>
              <a:gd name="adj1" fmla="val 50000"/>
              <a:gd name="adj2" fmla="val 50245"/>
            </a:avLst>
          </a:prstGeom>
          <a:solidFill>
            <a:srgbClr val="0000FF"/>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dirty="0">
              <a:solidFill>
                <a:srgbClr val="40458C"/>
              </a:solidFill>
            </a:endParaRPr>
          </a:p>
        </p:txBody>
      </p:sp>
      <p:sp>
        <p:nvSpPr>
          <p:cNvPr id="30724" name="AutoShape 5"/>
          <p:cNvSpPr>
            <a:spLocks noChangeArrowheads="1"/>
          </p:cNvSpPr>
          <p:nvPr/>
        </p:nvSpPr>
        <p:spPr bwMode="auto">
          <a:xfrm rot="1965587">
            <a:off x="7848600" y="5105400"/>
            <a:ext cx="900113" cy="485775"/>
          </a:xfrm>
          <a:prstGeom prst="leftArrow">
            <a:avLst>
              <a:gd name="adj1" fmla="val 56861"/>
              <a:gd name="adj2" fmla="val 64055"/>
            </a:avLst>
          </a:prstGeom>
          <a:solidFill>
            <a:srgbClr val="0000FF"/>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dirty="0">
              <a:solidFill>
                <a:srgbClr val="40458C"/>
              </a:solidFill>
            </a:endParaRPr>
          </a:p>
        </p:txBody>
      </p:sp>
      <p:sp>
        <p:nvSpPr>
          <p:cNvPr id="30725" name="AutoShape 6"/>
          <p:cNvSpPr>
            <a:spLocks noChangeArrowheads="1"/>
          </p:cNvSpPr>
          <p:nvPr/>
        </p:nvSpPr>
        <p:spPr bwMode="auto">
          <a:xfrm>
            <a:off x="7848600" y="2209800"/>
            <a:ext cx="485775" cy="976313"/>
          </a:xfrm>
          <a:prstGeom prst="downArrow">
            <a:avLst>
              <a:gd name="adj1" fmla="val 50000"/>
              <a:gd name="adj2" fmla="val 50245"/>
            </a:avLst>
          </a:prstGeom>
          <a:solidFill>
            <a:srgbClr val="0000FF"/>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dirty="0">
              <a:solidFill>
                <a:srgbClr val="40458C"/>
              </a:solidFill>
            </a:endParaRPr>
          </a:p>
        </p:txBody>
      </p:sp>
      <p:sp>
        <p:nvSpPr>
          <p:cNvPr id="30726" name="Text Box 7"/>
          <p:cNvSpPr txBox="1">
            <a:spLocks noChangeArrowheads="1"/>
          </p:cNvSpPr>
          <p:nvPr/>
        </p:nvSpPr>
        <p:spPr bwMode="auto">
          <a:xfrm>
            <a:off x="762000" y="1828800"/>
            <a:ext cx="2667000" cy="946150"/>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z="2800" b="1" dirty="0">
                <a:solidFill>
                  <a:srgbClr val="40458C"/>
                </a:solidFill>
                <a:latin typeface="Architect" pitchFamily="34" charset="0"/>
              </a:rPr>
              <a:t>Traditional Delivery System</a:t>
            </a:r>
          </a:p>
        </p:txBody>
      </p:sp>
      <p:sp>
        <p:nvSpPr>
          <p:cNvPr id="30727" name="Text Box 8"/>
          <p:cNvSpPr txBox="1">
            <a:spLocks noChangeArrowheads="1"/>
          </p:cNvSpPr>
          <p:nvPr/>
        </p:nvSpPr>
        <p:spPr bwMode="auto">
          <a:xfrm>
            <a:off x="533400" y="228600"/>
            <a:ext cx="3048000" cy="1569660"/>
          </a:xfrm>
          <a:prstGeom prst="rect">
            <a:avLst/>
          </a:prstGeom>
          <a:noFill/>
          <a:ln w="9525">
            <a:noFill/>
            <a:miter lim="800000"/>
            <a:headEnd/>
            <a:tailEnd/>
          </a:ln>
        </p:spPr>
        <p:txBody>
          <a:bodyPr>
            <a:spAutoFit/>
          </a:bodyPr>
          <a:lstStyle/>
          <a:p>
            <a:pPr defTabSz="914400" eaLnBrk="0" fontAlgn="base" hangingPunct="0">
              <a:spcBef>
                <a:spcPct val="50000"/>
              </a:spcBef>
              <a:spcAft>
                <a:spcPct val="0"/>
              </a:spcAft>
            </a:pPr>
            <a:r>
              <a:rPr lang="en-US" sz="3200" b="1" dirty="0">
                <a:solidFill>
                  <a:srgbClr val="40458C"/>
                </a:solidFill>
                <a:latin typeface="Arial" panose="020B0604020202020204" pitchFamily="34" charset="0"/>
                <a:cs typeface="Arial" panose="020B0604020202020204" pitchFamily="34" charset="0"/>
              </a:rPr>
              <a:t>Delivery </a:t>
            </a:r>
            <a:r>
              <a:rPr lang="en-US" sz="3200" b="1" dirty="0" smtClean="0">
                <a:solidFill>
                  <a:srgbClr val="40458C"/>
                </a:solidFill>
                <a:latin typeface="Arial" panose="020B0604020202020204" pitchFamily="34" charset="0"/>
                <a:cs typeface="Arial" panose="020B0604020202020204" pitchFamily="34" charset="0"/>
              </a:rPr>
              <a:t>Method </a:t>
            </a:r>
            <a:r>
              <a:rPr lang="en-US" sz="3200" b="1" dirty="0">
                <a:solidFill>
                  <a:srgbClr val="40458C"/>
                </a:solidFill>
                <a:latin typeface="Arial" panose="020B0604020202020204" pitchFamily="34" charset="0"/>
                <a:cs typeface="Arial" panose="020B0604020202020204" pitchFamily="34" charset="0"/>
              </a:rPr>
              <a:t>Risk Analysis</a:t>
            </a:r>
          </a:p>
        </p:txBody>
      </p:sp>
      <p:sp>
        <p:nvSpPr>
          <p:cNvPr id="30728" name="AutoShape 9"/>
          <p:cNvSpPr>
            <a:spLocks noChangeArrowheads="1"/>
          </p:cNvSpPr>
          <p:nvPr/>
        </p:nvSpPr>
        <p:spPr bwMode="auto">
          <a:xfrm>
            <a:off x="6096000" y="4267200"/>
            <a:ext cx="152400" cy="304800"/>
          </a:xfrm>
          <a:prstGeom prst="irregularSeal1">
            <a:avLst/>
          </a:prstGeom>
          <a:solidFill>
            <a:srgbClr val="FA1604"/>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dirty="0">
              <a:solidFill>
                <a:srgbClr val="40458C"/>
              </a:solidFill>
            </a:endParaRPr>
          </a:p>
        </p:txBody>
      </p:sp>
      <p:sp>
        <p:nvSpPr>
          <p:cNvPr id="30729" name="AutoShape 10"/>
          <p:cNvSpPr>
            <a:spLocks noChangeArrowheads="1"/>
          </p:cNvSpPr>
          <p:nvPr/>
        </p:nvSpPr>
        <p:spPr bwMode="auto">
          <a:xfrm>
            <a:off x="6096000" y="3200400"/>
            <a:ext cx="152400" cy="304800"/>
          </a:xfrm>
          <a:prstGeom prst="irregularSeal1">
            <a:avLst/>
          </a:prstGeom>
          <a:solidFill>
            <a:srgbClr val="FA1604"/>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dirty="0">
              <a:solidFill>
                <a:srgbClr val="40458C"/>
              </a:solidFill>
            </a:endParaRPr>
          </a:p>
        </p:txBody>
      </p:sp>
      <p:sp>
        <p:nvSpPr>
          <p:cNvPr id="30730" name="AutoShape 11"/>
          <p:cNvSpPr>
            <a:spLocks noChangeArrowheads="1"/>
          </p:cNvSpPr>
          <p:nvPr/>
        </p:nvSpPr>
        <p:spPr bwMode="auto">
          <a:xfrm>
            <a:off x="7924800" y="4495800"/>
            <a:ext cx="152400" cy="304800"/>
          </a:xfrm>
          <a:prstGeom prst="irregularSeal1">
            <a:avLst/>
          </a:prstGeom>
          <a:solidFill>
            <a:srgbClr val="FA1604"/>
          </a:solidFill>
          <a:ln w="9525">
            <a:solidFill>
              <a:schemeClr val="tx1"/>
            </a:solidFill>
            <a:miter lim="800000"/>
            <a:headEnd/>
            <a:tailEnd/>
          </a:ln>
        </p:spPr>
        <p:txBody>
          <a:bodyPr wrap="none" anchor="ctr"/>
          <a:lstStyle/>
          <a:p>
            <a:pPr defTabSz="914400" eaLnBrk="0" fontAlgn="base" hangingPunct="0">
              <a:spcBef>
                <a:spcPct val="0"/>
              </a:spcBef>
              <a:spcAft>
                <a:spcPct val="0"/>
              </a:spcAft>
            </a:pPr>
            <a:endParaRPr lang="en-US" dirty="0">
              <a:solidFill>
                <a:srgbClr val="40458C"/>
              </a:solidFill>
            </a:endParaRPr>
          </a:p>
        </p:txBody>
      </p:sp>
    </p:spTree>
    <p:extLst>
      <p:ext uri="{BB962C8B-B14F-4D97-AF65-F5344CB8AC3E}">
        <p14:creationId xmlns:p14="http://schemas.microsoft.com/office/powerpoint/2010/main" val="307261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noChangeAspect="1"/>
          </p:cNvGraphicFramePr>
          <p:nvPr>
            <p:ph idx="1"/>
            <p:extLst>
              <p:ext uri="{D42A27DB-BD31-4B8C-83A1-F6EECF244321}">
                <p14:modId xmlns:p14="http://schemas.microsoft.com/office/powerpoint/2010/main" val="1163678877"/>
              </p:ext>
            </p:extLst>
          </p:nvPr>
        </p:nvGraphicFramePr>
        <p:xfrm>
          <a:off x="4223188" y="1160847"/>
          <a:ext cx="4920812" cy="5697153"/>
        </p:xfrm>
        <a:graphic>
          <a:graphicData uri="http://schemas.openxmlformats.org/presentationml/2006/ole">
            <mc:AlternateContent xmlns:mc="http://schemas.openxmlformats.org/markup-compatibility/2006">
              <mc:Choice xmlns:v="urn:schemas-microsoft-com:vml" Requires="v">
                <p:oleObj spid="_x0000_s3103" name="Acrobat Document" r:id="rId3" imgW="6515023" imgH="7543564" progId="AcroExch.Document.7">
                  <p:embed/>
                </p:oleObj>
              </mc:Choice>
              <mc:Fallback>
                <p:oleObj name="Acrobat Document" r:id="rId3" imgW="6515023" imgH="7543564" progId="AcroExch.Document.7">
                  <p:embed/>
                  <p:pic>
                    <p:nvPicPr>
                      <p:cNvPr id="0" name=""/>
                      <p:cNvPicPr/>
                      <p:nvPr/>
                    </p:nvPicPr>
                    <p:blipFill>
                      <a:blip r:embed="rId4"/>
                      <a:stretch>
                        <a:fillRect/>
                      </a:stretch>
                    </p:blipFill>
                    <p:spPr>
                      <a:xfrm>
                        <a:off x="4223188" y="1160847"/>
                        <a:ext cx="4920812" cy="5697153"/>
                      </a:xfrm>
                      <a:prstGeom prst="rect">
                        <a:avLst/>
                      </a:prstGeom>
                    </p:spPr>
                  </p:pic>
                </p:oleObj>
              </mc:Fallback>
            </mc:AlternateContent>
          </a:graphicData>
        </a:graphic>
      </p:graphicFrame>
      <p:sp>
        <p:nvSpPr>
          <p:cNvPr id="9" name="TextBox 8"/>
          <p:cNvSpPr txBox="1"/>
          <p:nvPr/>
        </p:nvSpPr>
        <p:spPr>
          <a:xfrm>
            <a:off x="152400" y="1985666"/>
            <a:ext cx="3809999" cy="2062103"/>
          </a:xfrm>
          <a:prstGeom prst="rect">
            <a:avLst/>
          </a:prstGeom>
          <a:noFill/>
        </p:spPr>
        <p:txBody>
          <a:bodyPr wrap="square" rtlCol="0">
            <a:spAutoFit/>
          </a:bodyPr>
          <a:lstStyle/>
          <a:p>
            <a:r>
              <a:rPr lang="en-US" sz="3200" dirty="0" smtClean="0">
                <a:solidFill>
                  <a:schemeClr val="accent1"/>
                </a:solidFill>
                <a:latin typeface="Arial" panose="020B0604020202020204" pitchFamily="34" charset="0"/>
                <a:cs typeface="Arial" panose="020B0604020202020204" pitchFamily="34" charset="0"/>
              </a:rPr>
              <a:t>CII Implementation Resource 165-2</a:t>
            </a:r>
          </a:p>
          <a:p>
            <a:endParaRPr lang="en-US" sz="3200" dirty="0" smtClean="0">
              <a:solidFill>
                <a:schemeClr val="accent1"/>
              </a:solidFill>
              <a:latin typeface="Arial" panose="020B0604020202020204" pitchFamily="34" charset="0"/>
              <a:cs typeface="Arial" panose="020B0604020202020204" pitchFamily="34" charset="0"/>
            </a:endParaRPr>
          </a:p>
          <a:p>
            <a:r>
              <a:rPr lang="en-US" sz="3200" dirty="0" smtClean="0">
                <a:solidFill>
                  <a:schemeClr val="accent1"/>
                </a:solidFill>
                <a:latin typeface="Arial" panose="020B0604020202020204" pitchFamily="34" charset="0"/>
                <a:cs typeface="Arial" panose="020B0604020202020204" pitchFamily="34" charset="0"/>
              </a:rPr>
              <a:t>A Tool for Owners</a:t>
            </a:r>
            <a:endParaRPr lang="en-US" sz="3200"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1845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5750" y="1709559"/>
            <a:ext cx="4210050" cy="1357491"/>
          </a:xfrm>
        </p:spPr>
        <p:txBody>
          <a:bodyPr/>
          <a:lstStyle/>
          <a:p>
            <a:pPr marL="0" indent="0">
              <a:buNone/>
            </a:pPr>
            <a:r>
              <a:rPr lang="en-US" dirty="0"/>
              <a:t>Project Delivery and Contract Strategy Selection </a:t>
            </a:r>
            <a:r>
              <a:rPr lang="en-US" dirty="0" smtClean="0"/>
              <a:t>Process Flowchart</a:t>
            </a:r>
            <a:endParaRPr lang="en-US" dirty="0"/>
          </a:p>
        </p:txBody>
      </p:sp>
      <p:pic>
        <p:nvPicPr>
          <p:cNvPr id="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2887" y="1144857"/>
            <a:ext cx="4034863" cy="5713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445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Industry </a:t>
            </a:r>
            <a:r>
              <a:rPr lang="en-US" dirty="0" smtClean="0"/>
              <a:t>Reality Check</a:t>
            </a:r>
            <a:endParaRPr lang="en-US" dirty="0"/>
          </a:p>
        </p:txBody>
      </p:sp>
      <p:sp>
        <p:nvSpPr>
          <p:cNvPr id="3" name="Content Placeholder 2"/>
          <p:cNvSpPr>
            <a:spLocks noGrp="1"/>
          </p:cNvSpPr>
          <p:nvPr>
            <p:ph idx="1"/>
          </p:nvPr>
        </p:nvSpPr>
        <p:spPr/>
        <p:txBody>
          <a:bodyPr>
            <a:normAutofit/>
          </a:bodyPr>
          <a:lstStyle/>
          <a:p>
            <a:r>
              <a:rPr lang="en-US" b="0" dirty="0"/>
              <a:t>Have you ever been on a project that </a:t>
            </a:r>
            <a:r>
              <a:rPr lang="en-US" b="0" dirty="0" smtClean="0"/>
              <a:t>went completely </a:t>
            </a:r>
            <a:r>
              <a:rPr lang="en-US" b="0" dirty="0"/>
              <a:t>sideways?</a:t>
            </a:r>
          </a:p>
          <a:p>
            <a:r>
              <a:rPr lang="en-US" b="0" dirty="0" smtClean="0"/>
              <a:t>Was </a:t>
            </a:r>
            <a:r>
              <a:rPr lang="en-US" b="0" dirty="0"/>
              <a:t>it the other guy’s </a:t>
            </a:r>
            <a:r>
              <a:rPr lang="en-US" b="0" dirty="0" smtClean="0"/>
              <a:t>fault?</a:t>
            </a:r>
          </a:p>
          <a:p>
            <a:r>
              <a:rPr lang="en-US" b="0" dirty="0" smtClean="0"/>
              <a:t>Were </a:t>
            </a:r>
            <a:r>
              <a:rPr lang="en-US" b="0" dirty="0"/>
              <a:t>you slightly, slightly, slightly to blame?</a:t>
            </a:r>
          </a:p>
          <a:p>
            <a:r>
              <a:rPr lang="en-US" b="0" dirty="0" smtClean="0"/>
              <a:t>Could </a:t>
            </a:r>
            <a:r>
              <a:rPr lang="en-US" b="0" dirty="0"/>
              <a:t>the project have been planned, set up</a:t>
            </a:r>
            <a:r>
              <a:rPr lang="en-US" b="0" dirty="0" smtClean="0"/>
              <a:t>, and </a:t>
            </a:r>
            <a:r>
              <a:rPr lang="en-US" b="0" dirty="0"/>
              <a:t>contracted in such a way to improve </a:t>
            </a:r>
            <a:r>
              <a:rPr lang="en-US" b="0" dirty="0" smtClean="0"/>
              <a:t>the project’s </a:t>
            </a:r>
            <a:r>
              <a:rPr lang="en-US" b="0" dirty="0"/>
              <a:t>outcomes?</a:t>
            </a:r>
            <a:endParaRPr lang="en-US" dirty="0"/>
          </a:p>
        </p:txBody>
      </p:sp>
    </p:spTree>
    <p:extLst>
      <p:ext uri="{BB962C8B-B14F-4D97-AF65-F5344CB8AC3E}">
        <p14:creationId xmlns:p14="http://schemas.microsoft.com/office/powerpoint/2010/main" val="2929419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1739"/>
            <a:ext cx="6035824" cy="3165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62" name="Picture 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850" y="4367285"/>
            <a:ext cx="577215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3663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610" y="1758617"/>
            <a:ext cx="2954670" cy="4462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2456597" y="4421875"/>
            <a:ext cx="3398293" cy="382137"/>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721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1167921" y="-998377"/>
            <a:ext cx="6671681" cy="11136577"/>
          </a:xfrm>
          <a:prstGeom prst="rect">
            <a:avLst/>
          </a:prstGeom>
        </p:spPr>
      </p:pic>
      <p:sp>
        <p:nvSpPr>
          <p:cNvPr id="3" name="Rectangle 2"/>
          <p:cNvSpPr/>
          <p:nvPr/>
        </p:nvSpPr>
        <p:spPr>
          <a:xfrm>
            <a:off x="266700" y="1234069"/>
            <a:ext cx="8458200" cy="584775"/>
          </a:xfrm>
          <a:prstGeom prst="rect">
            <a:avLst/>
          </a:prstGeom>
        </p:spPr>
        <p:txBody>
          <a:bodyPr wrap="square">
            <a:spAutoFit/>
          </a:bodyPr>
          <a:lstStyle/>
          <a:p>
            <a:r>
              <a:rPr lang="en-US" b="1" dirty="0"/>
              <a:t>MULTI-TIERED PROJECT DELIVERY SYSTEMS SELECTION FOR CAPITAL PROJECTS</a:t>
            </a:r>
          </a:p>
          <a:p>
            <a:r>
              <a:rPr lang="en-US" sz="1400" dirty="0"/>
              <a:t>O. Moselhi, P. E., Ph. D. and *Z. </a:t>
            </a:r>
            <a:r>
              <a:rPr lang="en-US" sz="1400" dirty="0" err="1"/>
              <a:t>Popic</a:t>
            </a:r>
            <a:endParaRPr lang="en-US" sz="1400" dirty="0"/>
          </a:p>
        </p:txBody>
      </p:sp>
    </p:spTree>
    <p:extLst>
      <p:ext uri="{BB962C8B-B14F-4D97-AF65-F5344CB8AC3E}">
        <p14:creationId xmlns:p14="http://schemas.microsoft.com/office/powerpoint/2010/main" val="4029776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85746"/>
            <a:ext cx="8229600" cy="3213800"/>
          </a:xfrm>
        </p:spPr>
        <p:txBody>
          <a:bodyPr>
            <a:normAutofit/>
          </a:bodyPr>
          <a:lstStyle/>
          <a:p>
            <a:r>
              <a:rPr lang="en-US" dirty="0" smtClean="0">
                <a:solidFill>
                  <a:schemeClr val="tx1">
                    <a:lumMod val="65000"/>
                    <a:lumOff val="35000"/>
                  </a:schemeClr>
                </a:solidFill>
              </a:rPr>
              <a:t>Thank You!</a:t>
            </a:r>
            <a:br>
              <a:rPr lang="en-US" dirty="0" smtClean="0">
                <a:solidFill>
                  <a:schemeClr val="tx1">
                    <a:lumMod val="65000"/>
                    <a:lumOff val="35000"/>
                  </a:schemeClr>
                </a:solidFill>
              </a:rPr>
            </a:br>
            <a:r>
              <a:rPr lang="en-US" dirty="0" smtClean="0">
                <a:solidFill>
                  <a:schemeClr val="tx1">
                    <a:lumMod val="65000"/>
                    <a:lumOff val="35000"/>
                  </a:schemeClr>
                </a:solidFill>
              </a:rPr>
              <a:t/>
            </a:r>
            <a:br>
              <a:rPr lang="en-US" dirty="0" smtClean="0">
                <a:solidFill>
                  <a:schemeClr val="tx1">
                    <a:lumMod val="65000"/>
                    <a:lumOff val="35000"/>
                  </a:schemeClr>
                </a:solidFill>
              </a:rPr>
            </a:br>
            <a:r>
              <a:rPr lang="en-US" sz="3600" dirty="0" smtClean="0">
                <a:solidFill>
                  <a:schemeClr val="tx1">
                    <a:lumMod val="65000"/>
                    <a:lumOff val="35000"/>
                  </a:schemeClr>
                </a:solidFill>
              </a:rPr>
              <a:t>To stay  on schedule, I will be happy to take questions at the end of the program.</a:t>
            </a:r>
            <a:endParaRPr lang="en-US" sz="3600" dirty="0">
              <a:solidFill>
                <a:schemeClr val="tx1">
                  <a:lumMod val="65000"/>
                  <a:lumOff val="35000"/>
                </a:schemeClr>
              </a:solidFill>
            </a:endParaRPr>
          </a:p>
        </p:txBody>
      </p:sp>
      <p:sp>
        <p:nvSpPr>
          <p:cNvPr id="3" name="Content Placeholder 2"/>
          <p:cNvSpPr>
            <a:spLocks noGrp="1"/>
          </p:cNvSpPr>
          <p:nvPr>
            <p:ph idx="1"/>
          </p:nvPr>
        </p:nvSpPr>
        <p:spPr>
          <a:xfrm>
            <a:off x="457200" y="6090882"/>
            <a:ext cx="8229600" cy="740960"/>
          </a:xfrm>
        </p:spPr>
        <p:txBody>
          <a:bodyPr>
            <a:normAutofit/>
          </a:bodyPr>
          <a:lstStyle/>
          <a:p>
            <a:pPr marL="0" indent="0">
              <a:buNone/>
            </a:pPr>
            <a:r>
              <a:rPr lang="en-US" sz="1200" b="0" dirty="0">
                <a:solidFill>
                  <a:schemeClr val="tx1">
                    <a:lumMod val="50000"/>
                    <a:lumOff val="50000"/>
                  </a:schemeClr>
                </a:solidFill>
                <a:latin typeface="Arial" panose="020B0604020202020204" pitchFamily="34" charset="0"/>
                <a:cs typeface="Arial" panose="020B0604020202020204" pitchFamily="34" charset="0"/>
              </a:rPr>
              <a:t>This material is copyrighted © by Bannes Development Strategies and the author – Steve W. Bannes who retains all rights to the material.  No part of this presentation may be reproduced by any means or methods without the explicit written permission of the author</a:t>
            </a:r>
            <a:r>
              <a:rPr lang="en-US" sz="1200" b="0" dirty="0" smtClean="0">
                <a:solidFill>
                  <a:schemeClr val="tx1">
                    <a:lumMod val="50000"/>
                    <a:lumOff val="50000"/>
                  </a:schemeClr>
                </a:solidFill>
                <a:latin typeface="Arial" panose="020B0604020202020204" pitchFamily="34" charset="0"/>
                <a:cs typeface="Arial" panose="020B0604020202020204" pitchFamily="34" charset="0"/>
              </a:rPr>
              <a:t>. CII and other copyrighted materials are included and used with permission.</a:t>
            </a:r>
            <a:endParaRPr lang="en-US" sz="1200" b="0" dirty="0">
              <a:solidFill>
                <a:schemeClr val="tx1">
                  <a:lumMod val="50000"/>
                  <a:lumOff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1376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Project Delivery </a:t>
            </a:r>
            <a:r>
              <a:rPr lang="en-US" dirty="0" smtClean="0"/>
              <a:t>Method</a:t>
            </a:r>
            <a:endParaRPr lang="en-US" dirty="0"/>
          </a:p>
        </p:txBody>
      </p:sp>
      <p:sp>
        <p:nvSpPr>
          <p:cNvPr id="3" name="Content Placeholder 2"/>
          <p:cNvSpPr>
            <a:spLocks noGrp="1"/>
          </p:cNvSpPr>
          <p:nvPr>
            <p:ph idx="1"/>
          </p:nvPr>
        </p:nvSpPr>
        <p:spPr/>
        <p:txBody>
          <a:bodyPr/>
          <a:lstStyle/>
          <a:p>
            <a:pPr marL="0" indent="0">
              <a:buNone/>
            </a:pPr>
            <a:r>
              <a:rPr lang="en-US" sz="3200" dirty="0" smtClean="0"/>
              <a:t>An </a:t>
            </a:r>
            <a:r>
              <a:rPr lang="en-US" sz="3200" dirty="0"/>
              <a:t>approach used to organize a </a:t>
            </a:r>
            <a:r>
              <a:rPr lang="en-US" sz="3200" dirty="0" smtClean="0"/>
              <a:t>project team </a:t>
            </a:r>
            <a:r>
              <a:rPr lang="en-US" sz="3200" dirty="0"/>
              <a:t>so as to manage the delivery of </a:t>
            </a:r>
            <a:r>
              <a:rPr lang="en-US" sz="3200" dirty="0" smtClean="0"/>
              <a:t>a project</a:t>
            </a:r>
            <a:r>
              <a:rPr lang="en-US" sz="3200" dirty="0"/>
              <a:t>.</a:t>
            </a:r>
          </a:p>
          <a:p>
            <a:endParaRPr lang="en-US" dirty="0" smtClean="0"/>
          </a:p>
        </p:txBody>
      </p:sp>
    </p:spTree>
    <p:extLst>
      <p:ext uri="{BB962C8B-B14F-4D97-AF65-F5344CB8AC3E}">
        <p14:creationId xmlns:p14="http://schemas.microsoft.com/office/powerpoint/2010/main" val="265834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62916"/>
            <a:ext cx="3207224" cy="1143000"/>
          </a:xfrm>
        </p:spPr>
        <p:txBody>
          <a:bodyPr>
            <a:normAutofit fontScale="90000"/>
          </a:bodyPr>
          <a:lstStyle/>
          <a:p>
            <a:r>
              <a:rPr lang="en-US" dirty="0" smtClean="0"/>
              <a:t>One</a:t>
            </a:r>
            <a:br>
              <a:rPr lang="en-US" dirty="0" smtClean="0"/>
            </a:br>
            <a:r>
              <a:rPr lang="en-US" dirty="0" smtClean="0"/>
              <a:t>Perspective . .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45206" y="2322367"/>
            <a:ext cx="5593076" cy="5013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048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descr="Rectangle: Click to edit Master text styles&#10;Second level&#10;Third level&#10;Fourth level&#10;Fifth level"/>
          <p:cNvSpPr>
            <a:spLocks noGrp="1" noChangeArrowheads="1"/>
          </p:cNvSpPr>
          <p:nvPr>
            <p:ph type="body" idx="1"/>
          </p:nvPr>
        </p:nvSpPr>
        <p:spPr>
          <a:xfrm>
            <a:off x="533400" y="2743200"/>
            <a:ext cx="8153400" cy="4114800"/>
          </a:xfrm>
        </p:spPr>
        <p:txBody>
          <a:bodyPr>
            <a:normAutofit fontScale="85000" lnSpcReduction="20000"/>
          </a:bodyPr>
          <a:lstStyle/>
          <a:p>
            <a:pPr marL="0" lvl="1" indent="0">
              <a:buNone/>
            </a:pPr>
            <a:r>
              <a:rPr lang="en-US" sz="2800" dirty="0" smtClean="0">
                <a:solidFill>
                  <a:schemeClr val="accent1"/>
                </a:solidFill>
                <a:latin typeface="Arial" panose="020B0604020202020204" pitchFamily="34" charset="0"/>
                <a:cs typeface="Arial" panose="020B0604020202020204" pitchFamily="34" charset="0"/>
              </a:rPr>
              <a:t>A term describing the comprehensive design and construction processes, including all the: </a:t>
            </a:r>
          </a:p>
          <a:p>
            <a:pPr marL="457200" lvl="1" indent="-457200"/>
            <a:r>
              <a:rPr lang="en-US" sz="2800" b="0" dirty="0" smtClean="0">
                <a:solidFill>
                  <a:schemeClr val="accent1"/>
                </a:solidFill>
                <a:latin typeface="Arial" panose="020B0604020202020204" pitchFamily="34" charset="0"/>
                <a:cs typeface="Arial" panose="020B0604020202020204" pitchFamily="34" charset="0"/>
              </a:rPr>
              <a:t>procedures,</a:t>
            </a:r>
          </a:p>
          <a:p>
            <a:pPr marL="457200" lvl="1" indent="-457200"/>
            <a:r>
              <a:rPr lang="en-US" sz="2800" b="0" dirty="0" smtClean="0">
                <a:solidFill>
                  <a:schemeClr val="accent1"/>
                </a:solidFill>
                <a:latin typeface="Arial" panose="020B0604020202020204" pitchFamily="34" charset="0"/>
                <a:cs typeface="Arial" panose="020B0604020202020204" pitchFamily="34" charset="0"/>
              </a:rPr>
              <a:t>actions, </a:t>
            </a:r>
          </a:p>
          <a:p>
            <a:pPr marL="457200" lvl="1" indent="-457200"/>
            <a:r>
              <a:rPr lang="en-US" sz="2800" b="0" dirty="0" smtClean="0">
                <a:solidFill>
                  <a:schemeClr val="accent1"/>
                </a:solidFill>
                <a:latin typeface="Arial" panose="020B0604020202020204" pitchFamily="34" charset="0"/>
                <a:cs typeface="Arial" panose="020B0604020202020204" pitchFamily="34" charset="0"/>
              </a:rPr>
              <a:t>sequences of events, </a:t>
            </a:r>
          </a:p>
          <a:p>
            <a:pPr marL="457200" lvl="1" indent="-457200"/>
            <a:r>
              <a:rPr lang="en-US" sz="2800" b="0" dirty="0" smtClean="0">
                <a:solidFill>
                  <a:schemeClr val="accent1"/>
                </a:solidFill>
                <a:latin typeface="Arial" panose="020B0604020202020204" pitchFamily="34" charset="0"/>
                <a:cs typeface="Arial" panose="020B0604020202020204" pitchFamily="34" charset="0"/>
              </a:rPr>
              <a:t>contractual relations, </a:t>
            </a:r>
          </a:p>
          <a:p>
            <a:pPr marL="457200" lvl="1" indent="-457200"/>
            <a:r>
              <a:rPr lang="en-US" sz="2800" b="0" dirty="0" smtClean="0">
                <a:solidFill>
                  <a:schemeClr val="accent1"/>
                </a:solidFill>
                <a:latin typeface="Arial" panose="020B0604020202020204" pitchFamily="34" charset="0"/>
                <a:cs typeface="Arial" panose="020B0604020202020204" pitchFamily="34" charset="0"/>
              </a:rPr>
              <a:t>obligations, </a:t>
            </a:r>
          </a:p>
          <a:p>
            <a:pPr marL="457200" lvl="1" indent="-457200"/>
            <a:r>
              <a:rPr lang="en-US" sz="2800" b="0" dirty="0" smtClean="0">
                <a:solidFill>
                  <a:schemeClr val="accent1"/>
                </a:solidFill>
                <a:latin typeface="Arial" panose="020B0604020202020204" pitchFamily="34" charset="0"/>
                <a:cs typeface="Arial" panose="020B0604020202020204" pitchFamily="34" charset="0"/>
              </a:rPr>
              <a:t>interrelations, and </a:t>
            </a:r>
          </a:p>
          <a:p>
            <a:pPr marL="457200" lvl="1" indent="-457200"/>
            <a:r>
              <a:rPr lang="en-US" sz="2800" b="0" dirty="0" smtClean="0">
                <a:solidFill>
                  <a:schemeClr val="accent1"/>
                </a:solidFill>
                <a:latin typeface="Arial" panose="020B0604020202020204" pitchFamily="34" charset="0"/>
                <a:cs typeface="Arial" panose="020B0604020202020204" pitchFamily="34" charset="0"/>
              </a:rPr>
              <a:t>various forms of agreement</a:t>
            </a:r>
          </a:p>
          <a:p>
            <a:pPr marL="0" lvl="1" indent="0">
              <a:buNone/>
            </a:pPr>
            <a:r>
              <a:rPr lang="en-US" sz="2800" b="1" dirty="0" smtClean="0">
                <a:solidFill>
                  <a:schemeClr val="accent1"/>
                </a:solidFill>
                <a:latin typeface="Arial" panose="020B0604020202020204" pitchFamily="34" charset="0"/>
                <a:cs typeface="Arial" panose="020B0604020202020204" pitchFamily="34" charset="0"/>
              </a:rPr>
              <a:t>all aimed at successful completion of the design and construction of facilities.</a:t>
            </a:r>
          </a:p>
        </p:txBody>
      </p:sp>
      <p:sp>
        <p:nvSpPr>
          <p:cNvPr id="6" name="Title 1"/>
          <p:cNvSpPr>
            <a:spLocks noGrp="1"/>
          </p:cNvSpPr>
          <p:nvPr>
            <p:ph type="title"/>
          </p:nvPr>
        </p:nvSpPr>
        <p:spPr>
          <a:xfrm>
            <a:off x="457200" y="1685746"/>
            <a:ext cx="8229600" cy="1143000"/>
          </a:xfrm>
        </p:spPr>
        <p:txBody>
          <a:bodyPr>
            <a:normAutofit/>
          </a:bodyPr>
          <a:lstStyle/>
          <a:p>
            <a:r>
              <a:rPr lang="en-US" dirty="0"/>
              <a:t>Project Delivery </a:t>
            </a:r>
            <a:r>
              <a:rPr lang="en-US" dirty="0" smtClean="0"/>
              <a:t>Method</a:t>
            </a:r>
            <a:endParaRPr lang="en-US" dirty="0"/>
          </a:p>
        </p:txBody>
      </p:sp>
    </p:spTree>
    <p:extLst>
      <p:ext uri="{BB962C8B-B14F-4D97-AF65-F5344CB8AC3E}">
        <p14:creationId xmlns:p14="http://schemas.microsoft.com/office/powerpoint/2010/main" val="1675199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t>It is </a:t>
            </a:r>
            <a:r>
              <a:rPr lang="en-US" sz="3600" i="1" u="sng" dirty="0" smtClean="0"/>
              <a:t>NOT</a:t>
            </a:r>
            <a:r>
              <a:rPr lang="en-US" sz="3600" dirty="0" smtClean="0"/>
              <a:t> a purchasing decision!</a:t>
            </a:r>
          </a:p>
          <a:p>
            <a:pPr lvl="1"/>
            <a:r>
              <a:rPr lang="en-US" sz="3400" dirty="0" smtClean="0"/>
              <a:t>Commodity – assumes equality</a:t>
            </a:r>
          </a:p>
          <a:p>
            <a:pPr lvl="1"/>
            <a:r>
              <a:rPr lang="en-US" sz="3400" dirty="0" smtClean="0"/>
              <a:t>Price driven – if all are equal . . .</a:t>
            </a:r>
            <a:endParaRPr lang="en-US" sz="3400" dirty="0"/>
          </a:p>
        </p:txBody>
      </p:sp>
      <p:sp>
        <p:nvSpPr>
          <p:cNvPr id="4" name="Title 1"/>
          <p:cNvSpPr>
            <a:spLocks noGrp="1"/>
          </p:cNvSpPr>
          <p:nvPr>
            <p:ph type="title"/>
          </p:nvPr>
        </p:nvSpPr>
        <p:spPr>
          <a:xfrm>
            <a:off x="457200" y="1685746"/>
            <a:ext cx="8229600" cy="1143000"/>
          </a:xfrm>
        </p:spPr>
        <p:txBody>
          <a:bodyPr>
            <a:normAutofit/>
          </a:bodyPr>
          <a:lstStyle/>
          <a:p>
            <a:r>
              <a:rPr lang="en-US" dirty="0"/>
              <a:t>Project Delivery </a:t>
            </a:r>
            <a:r>
              <a:rPr lang="en-US" dirty="0" smtClean="0"/>
              <a:t>Method</a:t>
            </a:r>
            <a:endParaRPr lang="en-US" dirty="0"/>
          </a:p>
        </p:txBody>
      </p:sp>
    </p:spTree>
    <p:extLst>
      <p:ext uri="{BB962C8B-B14F-4D97-AF65-F5344CB8AC3E}">
        <p14:creationId xmlns:p14="http://schemas.microsoft.com/office/powerpoint/2010/main" val="2631982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600" dirty="0" smtClean="0"/>
              <a:t>It is a Project Execution Strategy!</a:t>
            </a:r>
            <a:endParaRPr lang="en-US" sz="3600" dirty="0"/>
          </a:p>
        </p:txBody>
      </p:sp>
      <p:sp>
        <p:nvSpPr>
          <p:cNvPr id="4" name="Title 1"/>
          <p:cNvSpPr>
            <a:spLocks noGrp="1"/>
          </p:cNvSpPr>
          <p:nvPr>
            <p:ph type="title"/>
          </p:nvPr>
        </p:nvSpPr>
        <p:spPr>
          <a:xfrm>
            <a:off x="457200" y="1685746"/>
            <a:ext cx="8229600" cy="1143000"/>
          </a:xfrm>
        </p:spPr>
        <p:txBody>
          <a:bodyPr>
            <a:normAutofit/>
          </a:bodyPr>
          <a:lstStyle/>
          <a:p>
            <a:r>
              <a:rPr lang="en-US" dirty="0"/>
              <a:t>Project Delivery </a:t>
            </a:r>
            <a:r>
              <a:rPr lang="en-US" dirty="0" smtClean="0"/>
              <a:t>Method</a:t>
            </a:r>
            <a:endParaRPr lang="en-US" dirty="0"/>
          </a:p>
        </p:txBody>
      </p:sp>
    </p:spTree>
    <p:extLst>
      <p:ext uri="{BB962C8B-B14F-4D97-AF65-F5344CB8AC3E}">
        <p14:creationId xmlns:p14="http://schemas.microsoft.com/office/powerpoint/2010/main" val="91859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Project Delivery and Contract Strategy (PDCS</a:t>
            </a:r>
            <a:r>
              <a:rPr lang="en-US" dirty="0" smtClean="0"/>
              <a:t>)</a:t>
            </a:r>
            <a:endParaRPr lang="en-US" dirty="0"/>
          </a:p>
        </p:txBody>
      </p:sp>
      <p:sp>
        <p:nvSpPr>
          <p:cNvPr id="3" name="Content Placeholder 2"/>
          <p:cNvSpPr>
            <a:spLocks noGrp="1"/>
          </p:cNvSpPr>
          <p:nvPr>
            <p:ph idx="1"/>
          </p:nvPr>
        </p:nvSpPr>
        <p:spPr/>
        <p:txBody>
          <a:bodyPr>
            <a:normAutofit/>
          </a:bodyPr>
          <a:lstStyle/>
          <a:p>
            <a:pPr marL="0" indent="0">
              <a:buNone/>
            </a:pPr>
            <a:r>
              <a:rPr lang="en-US" sz="3200" b="0" dirty="0" smtClean="0"/>
              <a:t>A </a:t>
            </a:r>
            <a:r>
              <a:rPr lang="en-US" sz="3200" b="0" dirty="0"/>
              <a:t>structured process of evaluating and prioritizing </a:t>
            </a:r>
            <a:r>
              <a:rPr lang="en-US" sz="3200" i="1" dirty="0" smtClean="0"/>
              <a:t>owner’s</a:t>
            </a:r>
            <a:r>
              <a:rPr lang="en-US" sz="3200" b="0" dirty="0" smtClean="0"/>
              <a:t> objectives</a:t>
            </a:r>
            <a:r>
              <a:rPr lang="en-US" sz="3200" b="0" dirty="0"/>
              <a:t>, reviewing and evaluating </a:t>
            </a:r>
            <a:r>
              <a:rPr lang="en-US" sz="3200" b="0" dirty="0" smtClean="0"/>
              <a:t>delivery </a:t>
            </a:r>
            <a:r>
              <a:rPr lang="en-US" sz="3200" b="0" dirty="0"/>
              <a:t>methods and contract types, and then determining what is </a:t>
            </a:r>
            <a:r>
              <a:rPr lang="en-US" sz="3200" b="0" dirty="0" smtClean="0"/>
              <a:t>the appropriate </a:t>
            </a:r>
            <a:r>
              <a:rPr lang="en-US" sz="3200" b="0" dirty="0"/>
              <a:t>delivery method and contract type for </a:t>
            </a:r>
            <a:r>
              <a:rPr lang="en-US" sz="3200" i="1" dirty="0" smtClean="0"/>
              <a:t>the</a:t>
            </a:r>
            <a:r>
              <a:rPr lang="en-US" sz="3200" b="0" dirty="0" smtClean="0"/>
              <a:t> </a:t>
            </a:r>
            <a:r>
              <a:rPr lang="en-US" sz="3200" b="0" dirty="0"/>
              <a:t>project.</a:t>
            </a:r>
          </a:p>
          <a:p>
            <a:endParaRPr lang="en-US" dirty="0"/>
          </a:p>
        </p:txBody>
      </p:sp>
    </p:spTree>
    <p:extLst>
      <p:ext uri="{BB962C8B-B14F-4D97-AF65-F5344CB8AC3E}">
        <p14:creationId xmlns:p14="http://schemas.microsoft.com/office/powerpoint/2010/main" val="3072445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Barriers to effective PDCS</a:t>
            </a:r>
            <a:endParaRPr lang="en-US" dirty="0"/>
          </a:p>
        </p:txBody>
      </p:sp>
      <p:sp>
        <p:nvSpPr>
          <p:cNvPr id="3" name="Content Placeholder 2"/>
          <p:cNvSpPr>
            <a:spLocks noGrp="1"/>
          </p:cNvSpPr>
          <p:nvPr>
            <p:ph idx="1"/>
          </p:nvPr>
        </p:nvSpPr>
        <p:spPr>
          <a:xfrm>
            <a:off x="457200" y="2688609"/>
            <a:ext cx="8229600" cy="3780430"/>
          </a:xfrm>
        </p:spPr>
        <p:txBody>
          <a:bodyPr>
            <a:normAutofit fontScale="85000" lnSpcReduction="20000"/>
          </a:bodyPr>
          <a:lstStyle/>
          <a:p>
            <a:pPr marL="0" indent="0">
              <a:buNone/>
            </a:pPr>
            <a:r>
              <a:rPr lang="en-US" dirty="0" smtClean="0"/>
              <a:t>Status quo</a:t>
            </a:r>
          </a:p>
          <a:p>
            <a:r>
              <a:rPr lang="en-US" dirty="0" smtClean="0"/>
              <a:t>We think (or assume) we understand</a:t>
            </a:r>
          </a:p>
          <a:p>
            <a:pPr lvl="1"/>
            <a:r>
              <a:rPr lang="en-US" dirty="0" smtClean="0"/>
              <a:t>Goals</a:t>
            </a:r>
            <a:endParaRPr lang="en-US" dirty="0"/>
          </a:p>
          <a:p>
            <a:pPr lvl="1"/>
            <a:r>
              <a:rPr lang="en-US" dirty="0" smtClean="0"/>
              <a:t>Objectives</a:t>
            </a:r>
            <a:endParaRPr lang="en-US" dirty="0"/>
          </a:p>
          <a:p>
            <a:pPr lvl="1"/>
            <a:r>
              <a:rPr lang="en-US" dirty="0" smtClean="0"/>
              <a:t>Key </a:t>
            </a:r>
            <a:r>
              <a:rPr lang="en-US" dirty="0"/>
              <a:t>success </a:t>
            </a:r>
            <a:r>
              <a:rPr lang="en-US" dirty="0" smtClean="0"/>
              <a:t>factors</a:t>
            </a:r>
            <a:endParaRPr lang="en-US" dirty="0"/>
          </a:p>
          <a:p>
            <a:pPr lvl="1"/>
            <a:r>
              <a:rPr lang="en-US" dirty="0" smtClean="0"/>
              <a:t>Project </a:t>
            </a:r>
            <a:r>
              <a:rPr lang="en-US" dirty="0"/>
              <a:t>execution </a:t>
            </a:r>
            <a:r>
              <a:rPr lang="en-US" dirty="0" smtClean="0"/>
              <a:t>strategy</a:t>
            </a:r>
            <a:endParaRPr lang="en-US" dirty="0"/>
          </a:p>
          <a:p>
            <a:pPr lvl="1"/>
            <a:r>
              <a:rPr lang="en-US" dirty="0" smtClean="0"/>
              <a:t>Capabilities </a:t>
            </a:r>
            <a:r>
              <a:rPr lang="en-US" dirty="0"/>
              <a:t>of the contractor supply </a:t>
            </a:r>
            <a:r>
              <a:rPr lang="en-US" dirty="0" smtClean="0"/>
              <a:t>market</a:t>
            </a:r>
          </a:p>
          <a:p>
            <a:pPr lvl="1"/>
            <a:r>
              <a:rPr lang="en-US" dirty="0" smtClean="0"/>
              <a:t>Scope </a:t>
            </a:r>
            <a:r>
              <a:rPr lang="en-US" dirty="0"/>
              <a:t>of work and </a:t>
            </a:r>
            <a:r>
              <a:rPr lang="en-US" dirty="0" smtClean="0"/>
              <a:t>interfaces</a:t>
            </a:r>
            <a:endParaRPr lang="en-US" dirty="0"/>
          </a:p>
          <a:p>
            <a:pPr lvl="1"/>
            <a:r>
              <a:rPr lang="en-US" dirty="0" smtClean="0"/>
              <a:t>Roles </a:t>
            </a:r>
            <a:r>
              <a:rPr lang="en-US" dirty="0"/>
              <a:t>and </a:t>
            </a:r>
            <a:r>
              <a:rPr lang="en-US" dirty="0" smtClean="0"/>
              <a:t>responsibilities</a:t>
            </a:r>
            <a:endParaRPr lang="en-US" dirty="0"/>
          </a:p>
          <a:p>
            <a:pPr lvl="1"/>
            <a:r>
              <a:rPr lang="en-US" dirty="0" smtClean="0"/>
              <a:t>Risks </a:t>
            </a:r>
            <a:r>
              <a:rPr lang="en-US" dirty="0"/>
              <a:t>and mitigation </a:t>
            </a:r>
            <a:r>
              <a:rPr lang="en-US" dirty="0" smtClean="0"/>
              <a:t>strategies</a:t>
            </a:r>
          </a:p>
          <a:p>
            <a:r>
              <a:rPr lang="en-US" dirty="0" smtClean="0"/>
              <a:t>May require comprehensive </a:t>
            </a:r>
            <a:r>
              <a:rPr lang="en-US" dirty="0"/>
              <a:t>change, including significant </a:t>
            </a:r>
            <a:r>
              <a:rPr lang="en-US" dirty="0" smtClean="0"/>
              <a:t>modifications </a:t>
            </a:r>
            <a:r>
              <a:rPr lang="en-US" dirty="0"/>
              <a:t>to both the work processes and </a:t>
            </a:r>
            <a:r>
              <a:rPr lang="en-US" dirty="0" smtClean="0"/>
              <a:t>the </a:t>
            </a:r>
            <a:r>
              <a:rPr lang="en-US" dirty="0"/>
              <a:t>existing organizational </a:t>
            </a:r>
            <a:r>
              <a:rPr lang="en-US" dirty="0" smtClean="0"/>
              <a:t>structure</a:t>
            </a:r>
            <a:endParaRPr lang="en-US" dirty="0"/>
          </a:p>
        </p:txBody>
      </p:sp>
    </p:spTree>
    <p:extLst>
      <p:ext uri="{BB962C8B-B14F-4D97-AF65-F5344CB8AC3E}">
        <p14:creationId xmlns:p14="http://schemas.microsoft.com/office/powerpoint/2010/main" val="2658260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23232"/>
      </a:dk2>
      <a:lt2>
        <a:srgbClr val="E3DED1"/>
      </a:lt2>
      <a:accent1>
        <a:srgbClr val="840C09"/>
      </a:accent1>
      <a:accent2>
        <a:srgbClr val="088389"/>
      </a:accent2>
      <a:accent3>
        <a:srgbClr val="0B1756"/>
      </a:accent3>
      <a:accent4>
        <a:srgbClr val="72B0D7"/>
      </a:accent4>
      <a:accent5>
        <a:srgbClr val="E8610A"/>
      </a:accent5>
      <a:accent6>
        <a:srgbClr val="D39E20"/>
      </a:accent6>
      <a:hlink>
        <a:srgbClr val="6B9F25"/>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ueprint">
  <a:themeElements>
    <a:clrScheme name="blueprint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333333"/>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5">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7">
        <a:dk1>
          <a:srgbClr val="003D62"/>
        </a:dk1>
        <a:lt1>
          <a:srgbClr val="E3F0F9"/>
        </a:lt1>
        <a:dk2>
          <a:srgbClr val="006699"/>
        </a:dk2>
        <a:lt2>
          <a:srgbClr val="000000"/>
        </a:lt2>
        <a:accent1>
          <a:srgbClr val="9AC0EA"/>
        </a:accent1>
        <a:accent2>
          <a:srgbClr val="80C3C8"/>
        </a:accent2>
        <a:accent3>
          <a:srgbClr val="EFF6FB"/>
        </a:accent3>
        <a:accent4>
          <a:srgbClr val="003353"/>
        </a:accent4>
        <a:accent5>
          <a:srgbClr val="CADCF3"/>
        </a:accent5>
        <a:accent6>
          <a:srgbClr val="73B0B5"/>
        </a:accent6>
        <a:hlink>
          <a:srgbClr val="81ABCB"/>
        </a:hlink>
        <a:folHlink>
          <a:srgbClr val="FFFFFF"/>
        </a:folHlink>
      </a:clrScheme>
      <a:clrMap bg1="lt1" tx1="dk1" bg2="lt2" tx2="dk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000000"/>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blueprint 9">
        <a:dk1>
          <a:srgbClr val="333300"/>
        </a:dk1>
        <a:lt1>
          <a:srgbClr val="FFFFFF"/>
        </a:lt1>
        <a:dk2>
          <a:srgbClr val="663300"/>
        </a:dk2>
        <a:lt2>
          <a:srgbClr val="000000"/>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blueprint">
  <a:themeElements>
    <a:clrScheme name="blueprint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fontScheme name="blueprin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blueprint 1">
        <a:dk1>
          <a:srgbClr val="000000"/>
        </a:dk1>
        <a:lt1>
          <a:srgbClr val="FFFFFF"/>
        </a:lt1>
        <a:dk2>
          <a:srgbClr val="40458C"/>
        </a:dk2>
        <a:lt2>
          <a:srgbClr val="FFFFCC"/>
        </a:lt2>
        <a:accent1>
          <a:srgbClr val="8D8DB3"/>
        </a:accent1>
        <a:accent2>
          <a:srgbClr val="B2B2B2"/>
        </a:accent2>
        <a:accent3>
          <a:srgbClr val="AFB0C5"/>
        </a:accent3>
        <a:accent4>
          <a:srgbClr val="DADADA"/>
        </a:accent4>
        <a:accent5>
          <a:srgbClr val="C5C5D6"/>
        </a:accent5>
        <a:accent6>
          <a:srgbClr val="A1A1A1"/>
        </a:accent6>
        <a:hlink>
          <a:srgbClr val="6F89F7"/>
        </a:hlink>
        <a:folHlink>
          <a:srgbClr val="4F56AD"/>
        </a:folHlink>
      </a:clrScheme>
      <a:clrMap bg1="dk2" tx1="lt1" bg2="dk1" tx2="lt2" accent1="accent1" accent2="accent2" accent3="accent3" accent4="accent4" accent5="accent5" accent6="accent6" hlink="hlink" folHlink="folHlink"/>
    </a:extraClrScheme>
    <a:extraClrScheme>
      <a:clrScheme name="blueprint 2">
        <a:dk1>
          <a:srgbClr val="40458C"/>
        </a:dk1>
        <a:lt1>
          <a:srgbClr val="FFFFFF"/>
        </a:lt1>
        <a:dk2>
          <a:srgbClr val="9900CC"/>
        </a:dk2>
        <a:lt2>
          <a:srgbClr val="1B285F"/>
        </a:lt2>
        <a:accent1>
          <a:srgbClr val="ECD882"/>
        </a:accent1>
        <a:accent2>
          <a:srgbClr val="B2B2B2"/>
        </a:accent2>
        <a:accent3>
          <a:srgbClr val="FFFFFF"/>
        </a:accent3>
        <a:accent4>
          <a:srgbClr val="353A77"/>
        </a:accent4>
        <a:accent5>
          <a:srgbClr val="F4E9C1"/>
        </a:accent5>
        <a:accent6>
          <a:srgbClr val="A1A1A1"/>
        </a:accent6>
        <a:hlink>
          <a:srgbClr val="6F89F7"/>
        </a:hlink>
        <a:folHlink>
          <a:srgbClr val="CFDBFD"/>
        </a:folHlink>
      </a:clrScheme>
      <a:clrMap bg1="lt1" tx1="dk1" bg2="lt2" tx2="dk2" accent1="accent1" accent2="accent2" accent3="accent3" accent4="accent4" accent5="accent5" accent6="accent6" hlink="hlink" folHlink="folHlink"/>
    </a:extraClrScheme>
    <a:extraClrScheme>
      <a:clrScheme name="blueprint 3">
        <a:dk1>
          <a:srgbClr val="000000"/>
        </a:dk1>
        <a:lt1>
          <a:srgbClr val="FFFFFF"/>
        </a:lt1>
        <a:dk2>
          <a:srgbClr val="4D4D4D"/>
        </a:dk2>
        <a:lt2>
          <a:srgbClr val="333333"/>
        </a:lt2>
        <a:accent1>
          <a:srgbClr val="969696"/>
        </a:accent1>
        <a:accent2>
          <a:srgbClr val="EAEAEA"/>
        </a:accent2>
        <a:accent3>
          <a:srgbClr val="FFFFFF"/>
        </a:accent3>
        <a:accent4>
          <a:srgbClr val="000000"/>
        </a:accent4>
        <a:accent5>
          <a:srgbClr val="C9C9C9"/>
        </a:accent5>
        <a:accent6>
          <a:srgbClr val="D4D4D4"/>
        </a:accent6>
        <a:hlink>
          <a:srgbClr val="777777"/>
        </a:hlink>
        <a:folHlink>
          <a:srgbClr val="C0C0C0"/>
        </a:folHlink>
      </a:clrScheme>
      <a:clrMap bg1="lt1" tx1="dk1" bg2="lt2" tx2="dk2" accent1="accent1" accent2="accent2" accent3="accent3" accent4="accent4" accent5="accent5" accent6="accent6" hlink="hlink" folHlink="folHlink"/>
    </a:extraClrScheme>
    <a:extraClrScheme>
      <a:clrScheme name="blueprint 4">
        <a:dk1>
          <a:srgbClr val="000000"/>
        </a:dk1>
        <a:lt1>
          <a:srgbClr val="FFFFFF"/>
        </a:lt1>
        <a:dk2>
          <a:srgbClr val="003366"/>
        </a:dk2>
        <a:lt2>
          <a:srgbClr val="CCFFCC"/>
        </a:lt2>
        <a:accent1>
          <a:srgbClr val="006699"/>
        </a:accent1>
        <a:accent2>
          <a:srgbClr val="009999"/>
        </a:accent2>
        <a:accent3>
          <a:srgbClr val="AAADB8"/>
        </a:accent3>
        <a:accent4>
          <a:srgbClr val="DADADA"/>
        </a:accent4>
        <a:accent5>
          <a:srgbClr val="AAB8CA"/>
        </a:accent5>
        <a:accent6>
          <a:srgbClr val="008A8A"/>
        </a:accent6>
        <a:hlink>
          <a:srgbClr val="0099CC"/>
        </a:hlink>
        <a:folHlink>
          <a:srgbClr val="00458A"/>
        </a:folHlink>
      </a:clrScheme>
      <a:clrMap bg1="dk2" tx1="lt1" bg2="dk1" tx2="lt2" accent1="accent1" accent2="accent2" accent3="accent3" accent4="accent4" accent5="accent5" accent6="accent6" hlink="hlink" folHlink="folHlink"/>
    </a:extraClrScheme>
    <a:extraClrScheme>
      <a:clrScheme name="blueprint 5">
        <a:dk1>
          <a:srgbClr val="000000"/>
        </a:dk1>
        <a:lt1>
          <a:srgbClr val="FFFFFF"/>
        </a:lt1>
        <a:dk2>
          <a:srgbClr val="004A48"/>
        </a:dk2>
        <a:lt2>
          <a:srgbClr val="33CCCC"/>
        </a:lt2>
        <a:accent1>
          <a:srgbClr val="006699"/>
        </a:accent1>
        <a:accent2>
          <a:srgbClr val="009999"/>
        </a:accent2>
        <a:accent3>
          <a:srgbClr val="AAB1B1"/>
        </a:accent3>
        <a:accent4>
          <a:srgbClr val="DADADA"/>
        </a:accent4>
        <a:accent5>
          <a:srgbClr val="AAB8CA"/>
        </a:accent5>
        <a:accent6>
          <a:srgbClr val="008A8A"/>
        </a:accent6>
        <a:hlink>
          <a:srgbClr val="00CC99"/>
        </a:hlink>
        <a:folHlink>
          <a:srgbClr val="006666"/>
        </a:folHlink>
      </a:clrScheme>
      <a:clrMap bg1="dk2" tx1="lt1" bg2="dk1" tx2="lt2" accent1="accent1" accent2="accent2" accent3="accent3" accent4="accent4" accent5="accent5" accent6="accent6" hlink="hlink" folHlink="folHlink"/>
    </a:extraClrScheme>
    <a:extraClrScheme>
      <a:clrScheme name="blueprint 6">
        <a:dk1>
          <a:srgbClr val="000000"/>
        </a:dk1>
        <a:lt1>
          <a:srgbClr val="FFFFFF"/>
        </a:lt1>
        <a:dk2>
          <a:srgbClr val="333300"/>
        </a:dk2>
        <a:lt2>
          <a:srgbClr val="FFFFCC"/>
        </a:lt2>
        <a:accent1>
          <a:srgbClr val="CC9900"/>
        </a:accent1>
        <a:accent2>
          <a:srgbClr val="CC6600"/>
        </a:accent2>
        <a:accent3>
          <a:srgbClr val="ADADAA"/>
        </a:accent3>
        <a:accent4>
          <a:srgbClr val="DADADA"/>
        </a:accent4>
        <a:accent5>
          <a:srgbClr val="E2CAAA"/>
        </a:accent5>
        <a:accent6>
          <a:srgbClr val="B95C00"/>
        </a:accent6>
        <a:hlink>
          <a:srgbClr val="808000"/>
        </a:hlink>
        <a:folHlink>
          <a:srgbClr val="525000"/>
        </a:folHlink>
      </a:clrScheme>
      <a:clrMap bg1="dk2" tx1="lt1" bg2="dk1" tx2="lt2" accent1="accent1" accent2="accent2" accent3="accent3" accent4="accent4" accent5="accent5" accent6="accent6" hlink="hlink" folHlink="folHlink"/>
    </a:extraClrScheme>
    <a:extraClrScheme>
      <a:clrScheme name="blueprint 7">
        <a:dk1>
          <a:srgbClr val="003D62"/>
        </a:dk1>
        <a:lt1>
          <a:srgbClr val="E3F0F9"/>
        </a:lt1>
        <a:dk2>
          <a:srgbClr val="006699"/>
        </a:dk2>
        <a:lt2>
          <a:srgbClr val="000000"/>
        </a:lt2>
        <a:accent1>
          <a:srgbClr val="9AC0EA"/>
        </a:accent1>
        <a:accent2>
          <a:srgbClr val="80C3C8"/>
        </a:accent2>
        <a:accent3>
          <a:srgbClr val="EFF6FB"/>
        </a:accent3>
        <a:accent4>
          <a:srgbClr val="003353"/>
        </a:accent4>
        <a:accent5>
          <a:srgbClr val="CADCF3"/>
        </a:accent5>
        <a:accent6>
          <a:srgbClr val="73B0B5"/>
        </a:accent6>
        <a:hlink>
          <a:srgbClr val="81ABCB"/>
        </a:hlink>
        <a:folHlink>
          <a:srgbClr val="FFFFFF"/>
        </a:folHlink>
      </a:clrScheme>
      <a:clrMap bg1="lt1" tx1="dk1" bg2="lt2" tx2="dk2" accent1="accent1" accent2="accent2" accent3="accent3" accent4="accent4" accent5="accent5" accent6="accent6" hlink="hlink" folHlink="folHlink"/>
    </a:extraClrScheme>
    <a:extraClrScheme>
      <a:clrScheme name="blueprint 8">
        <a:dk1>
          <a:srgbClr val="003D62"/>
        </a:dk1>
        <a:lt1>
          <a:srgbClr val="FFFFFF"/>
        </a:lt1>
        <a:dk2>
          <a:srgbClr val="006699"/>
        </a:dk2>
        <a:lt2>
          <a:srgbClr val="000000"/>
        </a:lt2>
        <a:accent1>
          <a:srgbClr val="9AC0EA"/>
        </a:accent1>
        <a:accent2>
          <a:srgbClr val="80C3C8"/>
        </a:accent2>
        <a:accent3>
          <a:srgbClr val="FFFFFF"/>
        </a:accent3>
        <a:accent4>
          <a:srgbClr val="003353"/>
        </a:accent4>
        <a:accent5>
          <a:srgbClr val="CADCF3"/>
        </a:accent5>
        <a:accent6>
          <a:srgbClr val="73B0B5"/>
        </a:accent6>
        <a:hlink>
          <a:srgbClr val="81ABCB"/>
        </a:hlink>
        <a:folHlink>
          <a:srgbClr val="B6CBD6"/>
        </a:folHlink>
      </a:clrScheme>
      <a:clrMap bg1="lt1" tx1="dk1" bg2="lt2" tx2="dk2" accent1="accent1" accent2="accent2" accent3="accent3" accent4="accent4" accent5="accent5" accent6="accent6" hlink="hlink" folHlink="folHlink"/>
    </a:extraClrScheme>
    <a:extraClrScheme>
      <a:clrScheme name="blueprint 9">
        <a:dk1>
          <a:srgbClr val="333300"/>
        </a:dk1>
        <a:lt1>
          <a:srgbClr val="FFFFFF"/>
        </a:lt1>
        <a:dk2>
          <a:srgbClr val="663300"/>
        </a:dk2>
        <a:lt2>
          <a:srgbClr val="000000"/>
        </a:lt2>
        <a:accent1>
          <a:srgbClr val="DDC6A7"/>
        </a:accent1>
        <a:accent2>
          <a:srgbClr val="D9C167"/>
        </a:accent2>
        <a:accent3>
          <a:srgbClr val="FFFFFF"/>
        </a:accent3>
        <a:accent4>
          <a:srgbClr val="2A2A00"/>
        </a:accent4>
        <a:accent5>
          <a:srgbClr val="EBDFD0"/>
        </a:accent5>
        <a:accent6>
          <a:srgbClr val="C4AF5D"/>
        </a:accent6>
        <a:hlink>
          <a:srgbClr val="8A7A66"/>
        </a:hlink>
        <a:folHlink>
          <a:srgbClr val="C0AE9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315</TotalTime>
  <Words>627</Words>
  <Application>Microsoft Office PowerPoint</Application>
  <PresentationFormat>On-screen Show (4:3)</PresentationFormat>
  <Paragraphs>104</Paragraphs>
  <Slides>23</Slides>
  <Notes>1</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27" baseType="lpstr">
      <vt:lpstr>Office Theme</vt:lpstr>
      <vt:lpstr>blueprint</vt:lpstr>
      <vt:lpstr>1_blueprint</vt:lpstr>
      <vt:lpstr>Acrobat Document</vt:lpstr>
      <vt:lpstr>Project Delivery and Contract Strategies</vt:lpstr>
      <vt:lpstr>Industry Reality Check</vt:lpstr>
      <vt:lpstr>Project Delivery Method</vt:lpstr>
      <vt:lpstr>One Perspective . . .</vt:lpstr>
      <vt:lpstr>Project Delivery Method</vt:lpstr>
      <vt:lpstr>Project Delivery Method</vt:lpstr>
      <vt:lpstr>Project Delivery Method</vt:lpstr>
      <vt:lpstr>Project Delivery and Contract Strategy (PDCS)</vt:lpstr>
      <vt:lpstr>Barriers to effective PDCS</vt:lpstr>
      <vt:lpstr>Bannes’ Matrix</vt:lpstr>
      <vt:lpstr>Project Delivery Method Variables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To stay  on schedule, I will be happy to take questions at the end of the program.</vt:lpstr>
    </vt:vector>
  </TitlesOfParts>
  <Company>wustl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Brook Haley</dc:creator>
  <cp:lastModifiedBy>Lavallee</cp:lastModifiedBy>
  <cp:revision>42</cp:revision>
  <cp:lastPrinted>2015-03-24T03:35:13Z</cp:lastPrinted>
  <dcterms:created xsi:type="dcterms:W3CDTF">2014-05-14T18:23:22Z</dcterms:created>
  <dcterms:modified xsi:type="dcterms:W3CDTF">2015-03-24T14:27:35Z</dcterms:modified>
</cp:coreProperties>
</file>